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1.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2.xml" ContentType="application/vnd.openxmlformats-officedocument.presentationml.notesSlide+xml"/>
  <Override PartName="/ppt/notesSlides/notesSlide3.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4.xml" ContentType="application/vnd.openxmlformats-officedocument.presentationml.notesSlid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notesSlides/notesSlide5.xml" ContentType="application/vnd.openxmlformats-officedocument.presentationml.notesSlide+xml"/>
  <Override PartName="/ppt/diagrams/data10.xml" ContentType="application/vnd.openxmlformats-officedocument.drawingml.diagramData+xml"/>
  <Override PartName="/ppt/diagrams/layout10.xml" ContentType="application/vnd.openxmlformats-officedocument.drawingml.diagramLayout+xml"/>
  <Override PartName="/ppt/diagrams/quickStyle10.xml" ContentType="application/vnd.openxmlformats-officedocument.drawingml.diagramStyle+xml"/>
  <Override PartName="/ppt/diagrams/colors10.xml" ContentType="application/vnd.openxmlformats-officedocument.drawingml.diagramColors+xml"/>
  <Override PartName="/ppt/diagrams/drawing10.xml" ContentType="application/vnd.ms-office.drawingml.diagramDrawing+xml"/>
  <Override PartName="/ppt/notesSlides/notesSlide6.xml" ContentType="application/vnd.openxmlformats-officedocument.presentationml.notesSlide+xml"/>
  <Override PartName="/ppt/notesSlides/notesSlide7.xml" ContentType="application/vnd.openxmlformats-officedocument.presentationml.notesSlide+xml"/>
  <Override PartName="/ppt/diagrams/data11.xml" ContentType="application/vnd.openxmlformats-officedocument.drawingml.diagramData+xml"/>
  <Override PartName="/ppt/diagrams/layout11.xml" ContentType="application/vnd.openxmlformats-officedocument.drawingml.diagramLayout+xml"/>
  <Override PartName="/ppt/diagrams/quickStyle11.xml" ContentType="application/vnd.openxmlformats-officedocument.drawingml.diagramStyle+xml"/>
  <Override PartName="/ppt/diagrams/colors11.xml" ContentType="application/vnd.openxmlformats-officedocument.drawingml.diagramColors+xml"/>
  <Override PartName="/ppt/diagrams/drawing11.xml" ContentType="application/vnd.ms-office.drawingml.diagramDrawing+xml"/>
  <Override PartName="/ppt/diagrams/data12.xml" ContentType="application/vnd.openxmlformats-officedocument.drawingml.diagramData+xml"/>
  <Override PartName="/ppt/diagrams/layout12.xml" ContentType="application/vnd.openxmlformats-officedocument.drawingml.diagramLayout+xml"/>
  <Override PartName="/ppt/diagrams/quickStyle12.xml" ContentType="application/vnd.openxmlformats-officedocument.drawingml.diagramStyle+xml"/>
  <Override PartName="/ppt/diagrams/colors12.xml" ContentType="application/vnd.openxmlformats-officedocument.drawingml.diagramColors+xml"/>
  <Override PartName="/ppt/diagrams/drawing12.xml" ContentType="application/vnd.ms-office.drawingml.diagramDrawing+xml"/>
  <Override PartName="/ppt/diagrams/data13.xml" ContentType="application/vnd.openxmlformats-officedocument.drawingml.diagramData+xml"/>
  <Override PartName="/ppt/diagrams/layout13.xml" ContentType="application/vnd.openxmlformats-officedocument.drawingml.diagramLayout+xml"/>
  <Override PartName="/ppt/diagrams/quickStyle13.xml" ContentType="application/vnd.openxmlformats-officedocument.drawingml.diagramStyle+xml"/>
  <Override PartName="/ppt/diagrams/colors13.xml" ContentType="application/vnd.openxmlformats-officedocument.drawingml.diagramColors+xml"/>
  <Override PartName="/ppt/diagrams/drawing13.xml" ContentType="application/vnd.ms-office.drawingml.diagramDrawing+xml"/>
  <Override PartName="/ppt/diagrams/data14.xml" ContentType="application/vnd.openxmlformats-officedocument.drawingml.diagramData+xml"/>
  <Override PartName="/ppt/diagrams/layout14.xml" ContentType="application/vnd.openxmlformats-officedocument.drawingml.diagramLayout+xml"/>
  <Override PartName="/ppt/diagrams/quickStyle14.xml" ContentType="application/vnd.openxmlformats-officedocument.drawingml.diagramStyle+xml"/>
  <Override PartName="/ppt/diagrams/colors14.xml" ContentType="application/vnd.openxmlformats-officedocument.drawingml.diagramColors+xml"/>
  <Override PartName="/ppt/diagrams/drawing14.xml" ContentType="application/vnd.ms-office.drawingml.diagramDrawing+xml"/>
  <Override PartName="/ppt/diagrams/data15.xml" ContentType="application/vnd.openxmlformats-officedocument.drawingml.diagramData+xml"/>
  <Override PartName="/ppt/diagrams/layout15.xml" ContentType="application/vnd.openxmlformats-officedocument.drawingml.diagramLayout+xml"/>
  <Override PartName="/ppt/diagrams/quickStyle15.xml" ContentType="application/vnd.openxmlformats-officedocument.drawingml.diagramStyle+xml"/>
  <Override PartName="/ppt/diagrams/colors15.xml" ContentType="application/vnd.openxmlformats-officedocument.drawingml.diagramColors+xml"/>
  <Override PartName="/ppt/diagrams/drawing15.xml" ContentType="application/vnd.ms-office.drawingml.diagramDrawing+xml"/>
  <Override PartName="/ppt/diagrams/data16.xml" ContentType="application/vnd.openxmlformats-officedocument.drawingml.diagramData+xml"/>
  <Override PartName="/ppt/diagrams/layout16.xml" ContentType="application/vnd.openxmlformats-officedocument.drawingml.diagramLayout+xml"/>
  <Override PartName="/ppt/diagrams/quickStyle16.xml" ContentType="application/vnd.openxmlformats-officedocument.drawingml.diagramStyle+xml"/>
  <Override PartName="/ppt/diagrams/colors16.xml" ContentType="application/vnd.openxmlformats-officedocument.drawingml.diagramColors+xml"/>
  <Override PartName="/ppt/diagrams/drawing16.xml" ContentType="application/vnd.ms-office.drawingml.diagramDrawing+xml"/>
  <Override PartName="/ppt/diagrams/data17.xml" ContentType="application/vnd.openxmlformats-officedocument.drawingml.diagramData+xml"/>
  <Override PartName="/ppt/diagrams/layout17.xml" ContentType="application/vnd.openxmlformats-officedocument.drawingml.diagramLayout+xml"/>
  <Override PartName="/ppt/diagrams/quickStyle17.xml" ContentType="application/vnd.openxmlformats-officedocument.drawingml.diagramStyle+xml"/>
  <Override PartName="/ppt/diagrams/colors17.xml" ContentType="application/vnd.openxmlformats-officedocument.drawingml.diagramColors+xml"/>
  <Override PartName="/ppt/diagrams/drawing17.xml" ContentType="application/vnd.ms-office.drawingml.diagramDrawing+xml"/>
  <Override PartName="/ppt/notesSlides/notesSlide8.xml" ContentType="application/vnd.openxmlformats-officedocument.presentationml.notesSlide+xml"/>
  <Override PartName="/ppt/diagrams/data18.xml" ContentType="application/vnd.openxmlformats-officedocument.drawingml.diagramData+xml"/>
  <Override PartName="/ppt/diagrams/layout18.xml" ContentType="application/vnd.openxmlformats-officedocument.drawingml.diagramLayout+xml"/>
  <Override PartName="/ppt/diagrams/quickStyle18.xml" ContentType="application/vnd.openxmlformats-officedocument.drawingml.diagramStyle+xml"/>
  <Override PartName="/ppt/diagrams/colors18.xml" ContentType="application/vnd.openxmlformats-officedocument.drawingml.diagramColors+xml"/>
  <Override PartName="/ppt/diagrams/drawing18.xml" ContentType="application/vnd.ms-office.drawingml.diagramDrawing+xml"/>
  <Override PartName="/ppt/notesSlides/notesSlide9.xml" ContentType="application/vnd.openxmlformats-officedocument.presentationml.notesSlide+xml"/>
  <Override PartName="/ppt/diagrams/data19.xml" ContentType="application/vnd.openxmlformats-officedocument.drawingml.diagramData+xml"/>
  <Override PartName="/ppt/diagrams/layout19.xml" ContentType="application/vnd.openxmlformats-officedocument.drawingml.diagramLayout+xml"/>
  <Override PartName="/ppt/diagrams/quickStyle19.xml" ContentType="application/vnd.openxmlformats-officedocument.drawingml.diagramStyle+xml"/>
  <Override PartName="/ppt/diagrams/colors19.xml" ContentType="application/vnd.openxmlformats-officedocument.drawingml.diagramColors+xml"/>
  <Override PartName="/ppt/diagrams/drawing19.xml" ContentType="application/vnd.ms-office.drawingml.diagramDrawing+xml"/>
  <Override PartName="/ppt/diagrams/data20.xml" ContentType="application/vnd.openxmlformats-officedocument.drawingml.diagramData+xml"/>
  <Override PartName="/ppt/diagrams/layout20.xml" ContentType="application/vnd.openxmlformats-officedocument.drawingml.diagramLayout+xml"/>
  <Override PartName="/ppt/diagrams/quickStyle20.xml" ContentType="application/vnd.openxmlformats-officedocument.drawingml.diagramStyle+xml"/>
  <Override PartName="/ppt/diagrams/colors20.xml" ContentType="application/vnd.openxmlformats-officedocument.drawingml.diagramColors+xml"/>
  <Override PartName="/ppt/diagrams/drawing20.xml" ContentType="application/vnd.ms-office.drawingml.diagramDrawing+xml"/>
  <Override PartName="/ppt/diagrams/data21.xml" ContentType="application/vnd.openxmlformats-officedocument.drawingml.diagramData+xml"/>
  <Override PartName="/ppt/diagrams/layout21.xml" ContentType="application/vnd.openxmlformats-officedocument.drawingml.diagramLayout+xml"/>
  <Override PartName="/ppt/diagrams/quickStyle21.xml" ContentType="application/vnd.openxmlformats-officedocument.drawingml.diagramStyle+xml"/>
  <Override PartName="/ppt/diagrams/colors21.xml" ContentType="application/vnd.openxmlformats-officedocument.drawingml.diagramColors+xml"/>
  <Override PartName="/ppt/diagrams/drawing21.xml" ContentType="application/vnd.ms-office.drawingml.diagramDrawing+xml"/>
  <Override PartName="/ppt/diagrams/data22.xml" ContentType="application/vnd.openxmlformats-officedocument.drawingml.diagramData+xml"/>
  <Override PartName="/ppt/diagrams/layout22.xml" ContentType="application/vnd.openxmlformats-officedocument.drawingml.diagramLayout+xml"/>
  <Override PartName="/ppt/diagrams/quickStyle22.xml" ContentType="application/vnd.openxmlformats-officedocument.drawingml.diagramStyle+xml"/>
  <Override PartName="/ppt/diagrams/colors22.xml" ContentType="application/vnd.openxmlformats-officedocument.drawingml.diagramColors+xml"/>
  <Override PartName="/ppt/diagrams/drawing22.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2"/>
  </p:notesMasterIdLst>
  <p:sldIdLst>
    <p:sldId id="257" r:id="rId2"/>
    <p:sldId id="268" r:id="rId3"/>
    <p:sldId id="312" r:id="rId4"/>
    <p:sldId id="313" r:id="rId5"/>
    <p:sldId id="275" r:id="rId6"/>
    <p:sldId id="277" r:id="rId7"/>
    <p:sldId id="283" r:id="rId8"/>
    <p:sldId id="285" r:id="rId9"/>
    <p:sldId id="286" r:id="rId10"/>
    <p:sldId id="287" r:id="rId11"/>
    <p:sldId id="288" r:id="rId12"/>
    <p:sldId id="289" r:id="rId13"/>
    <p:sldId id="290" r:id="rId14"/>
    <p:sldId id="298" r:id="rId15"/>
    <p:sldId id="299" r:id="rId16"/>
    <p:sldId id="300" r:id="rId17"/>
    <p:sldId id="301" r:id="rId18"/>
    <p:sldId id="302" r:id="rId19"/>
    <p:sldId id="303" r:id="rId20"/>
    <p:sldId id="304" r:id="rId21"/>
    <p:sldId id="308" r:id="rId22"/>
    <p:sldId id="309" r:id="rId23"/>
    <p:sldId id="310" r:id="rId24"/>
    <p:sldId id="291" r:id="rId25"/>
    <p:sldId id="292" r:id="rId26"/>
    <p:sldId id="293" r:id="rId27"/>
    <p:sldId id="294" r:id="rId28"/>
    <p:sldId id="295" r:id="rId29"/>
    <p:sldId id="296" r:id="rId30"/>
    <p:sldId id="311" r:id="rId31"/>
  </p:sldIdLst>
  <p:sldSz cx="9144000" cy="6858000" type="screen4x3"/>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90" d="100"/>
          <a:sy n="90" d="100"/>
        </p:scale>
        <p:origin x="-816" y="35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4_1">
  <dgm:title val=""/>
  <dgm:desc val=""/>
  <dgm:catLst>
    <dgm:cat type="accent4" pri="11100"/>
  </dgm:catLst>
  <dgm:styleLbl name="node0">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4">
        <a:shade val="80000"/>
      </a:schemeClr>
    </dgm:linClrLst>
    <dgm:effectClrLst/>
    <dgm:txLinClrLst/>
    <dgm:txFillClrLst/>
    <dgm:txEffectClrLst/>
  </dgm:styleLbl>
  <dgm:styleLbl name="node2">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fgImgPlace1">
    <dgm:fillClrLst meth="repeat">
      <a:schemeClr val="accent4">
        <a:tint val="40000"/>
      </a:schemeClr>
    </dgm:fillClrLst>
    <dgm:linClrLst meth="repeat">
      <a:schemeClr val="accent4">
        <a:shade val="80000"/>
      </a:schemeClr>
    </dgm:linClrLst>
    <dgm:effectClrLst/>
    <dgm:txLinClrLst/>
    <dgm:txFillClrLst meth="repeat">
      <a:schemeClr val="lt1"/>
    </dgm:txFillClrLst>
    <dgm:txEffectClrLst/>
  </dgm:styleLbl>
  <dgm:styleLbl name="alignImgPlace1">
    <dgm:fillClrLst meth="repeat">
      <a:schemeClr val="accent4">
        <a:tint val="40000"/>
      </a:schemeClr>
    </dgm:fillClrLst>
    <dgm:linClrLst meth="repeat">
      <a:schemeClr val="accent4">
        <a:shade val="80000"/>
      </a:schemeClr>
    </dgm:linClrLst>
    <dgm:effectClrLst/>
    <dgm:txLinClrLst/>
    <dgm:txFillClrLst meth="repeat">
      <a:schemeClr val="lt1"/>
    </dgm:txFillClrLst>
    <dgm:txEffectClrLst/>
  </dgm:styleLbl>
  <dgm:styleLbl name="bgImgPlace1">
    <dgm:fillClrLst meth="repeat">
      <a:schemeClr val="accent4">
        <a:tint val="40000"/>
      </a:schemeClr>
    </dgm:fillClrLst>
    <dgm:linClrLst meth="repeat">
      <a:schemeClr val="accent4">
        <a:shade val="80000"/>
      </a:schemeClr>
    </dgm:linClrLst>
    <dgm:effectClrLst/>
    <dgm:txLinClrLst/>
    <dgm:txFillClrLst meth="repeat">
      <a:schemeClr val="lt1"/>
    </dgm:txFillClrLst>
    <dgm:txEffectClrLst/>
  </dgm:styleLbl>
  <dgm:styleLbl name="sibTrans2D1">
    <dgm:fillClrLst meth="repeat">
      <a:schemeClr val="accent4">
        <a:tint val="60000"/>
      </a:schemeClr>
    </dgm:fillClrLst>
    <dgm:linClrLst meth="repeat">
      <a:schemeClr val="accent4">
        <a:tint val="60000"/>
      </a:schemeClr>
    </dgm:linClrLst>
    <dgm:effectClrLst/>
    <dgm:txLinClrLst/>
    <dgm:txFillClrLst meth="repeat">
      <a:schemeClr val="dk1"/>
    </dgm:txFillClrLst>
    <dgm:txEffectClrLst/>
  </dgm:styleLbl>
  <dgm:styleLbl name="fgSibTrans2D1">
    <dgm:fillClrLst meth="repeat">
      <a:schemeClr val="accent4">
        <a:tint val="60000"/>
      </a:schemeClr>
    </dgm:fillClrLst>
    <dgm:linClrLst meth="repeat">
      <a:schemeClr val="accent4">
        <a:tint val="60000"/>
      </a:schemeClr>
    </dgm:linClrLst>
    <dgm:effectClrLst/>
    <dgm:txLinClrLst/>
    <dgm:txFillClrLst meth="repeat">
      <a:schemeClr val="dk1"/>
    </dgm:txFillClrLst>
    <dgm:txEffectClrLst/>
  </dgm:styleLbl>
  <dgm:styleLbl name="bgSibTrans2D1">
    <dgm:fillClrLst meth="repeat">
      <a:schemeClr val="accent4">
        <a:tint val="60000"/>
      </a:schemeClr>
    </dgm:fillClrLst>
    <dgm:linClrLst meth="repeat">
      <a:schemeClr val="accent4">
        <a:tint val="60000"/>
      </a:schemeClr>
    </dgm:linClrLst>
    <dgm:effectClrLst/>
    <dgm:txLinClrLst/>
    <dgm:txFillClrLst meth="repeat">
      <a:schemeClr val="dk1"/>
    </dgm:txFillClrLst>
    <dgm:txEffectClrLst/>
  </dgm:styleLbl>
  <dgm:styleLbl name="sibTrans1D1">
    <dgm:fillClrLst meth="repeat">
      <a:schemeClr val="accent4"/>
    </dgm:fillClrLst>
    <dgm:linClrLst meth="repeat">
      <a:schemeClr val="accent4"/>
    </dgm:linClrLst>
    <dgm:effectClrLst/>
    <dgm:txLinClrLst/>
    <dgm:txFillClrLst meth="repeat">
      <a:schemeClr val="tx1"/>
    </dgm:txFillClrLst>
    <dgm:txEffectClrLst/>
  </dgm:styleLbl>
  <dgm:styleLbl name="callout">
    <dgm:fillClrLst meth="repeat">
      <a:schemeClr val="accent4"/>
    </dgm:fillClrLst>
    <dgm:linClrLst meth="repeat">
      <a:schemeClr val="accent4"/>
    </dgm:linClrLst>
    <dgm:effectClrLst/>
    <dgm:txLinClrLst/>
    <dgm:txFillClrLst meth="repeat">
      <a:schemeClr val="tx1"/>
    </dgm:txFillClrLst>
    <dgm:txEffectClrLst/>
  </dgm:styleLbl>
  <dgm:styleLbl name="asst0">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parChTrans2D1">
    <dgm:fillClrLst meth="repeat">
      <a:schemeClr val="accent4">
        <a:tint val="60000"/>
      </a:schemeClr>
    </dgm:fillClrLst>
    <dgm:linClrLst meth="repeat">
      <a:schemeClr val="accent4">
        <a:tint val="60000"/>
      </a:schemeClr>
    </dgm:linClrLst>
    <dgm:effectClrLst/>
    <dgm:txLinClrLst/>
    <dgm:txFillClrLst/>
    <dgm:txEffectClrLst/>
  </dgm:styleLbl>
  <dgm:styleLbl name="parChTrans2D2">
    <dgm:fillClrLst meth="repeat">
      <a:schemeClr val="accent4"/>
    </dgm:fillClrLst>
    <dgm:linClrLst meth="repeat">
      <a:schemeClr val="accent4"/>
    </dgm:linClrLst>
    <dgm:effectClrLst/>
    <dgm:txLinClrLst/>
    <dgm:txFillClrLst/>
    <dgm:txEffectClrLst/>
  </dgm:styleLbl>
  <dgm:styleLbl name="parChTrans2D3">
    <dgm:fillClrLst meth="repeat">
      <a:schemeClr val="accent4"/>
    </dgm:fillClrLst>
    <dgm:linClrLst meth="repeat">
      <a:schemeClr val="accent4"/>
    </dgm:linClrLst>
    <dgm:effectClrLst/>
    <dgm:txLinClrLst/>
    <dgm:txFillClrLst/>
    <dgm:txEffectClrLst/>
  </dgm:styleLbl>
  <dgm:styleLbl name="parChTrans2D4">
    <dgm:fillClrLst meth="repeat">
      <a:schemeClr val="accent4"/>
    </dgm:fillClrLst>
    <dgm:linClrLst meth="repeat">
      <a:schemeClr val="accent4"/>
    </dgm:linClrLst>
    <dgm:effectClrLst/>
    <dgm:txLinClrLst/>
    <dgm:txFillClrLst meth="repeat">
      <a:schemeClr val="lt1"/>
    </dgm:txFillClrLst>
    <dgm:txEffectClrLst/>
  </dgm:styleLbl>
  <dgm:styleLbl name="parChTrans1D1">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2">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3">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parChTrans1D4">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fgAcc1">
    <dgm:fillClrLst meth="repeat">
      <a:schemeClr val="accent4">
        <a:alpha val="90000"/>
        <a:tint val="40000"/>
      </a:schemeClr>
    </dgm:fillClrLst>
    <dgm:linClrLst meth="repeat">
      <a:schemeClr val="accent4"/>
    </dgm:linClrLst>
    <dgm:effectClrLst/>
    <dgm:txLinClrLst/>
    <dgm:txFillClrLst meth="repeat">
      <a:schemeClr val="dk1"/>
    </dgm:txFillClrLst>
    <dgm:txEffectClrLst/>
  </dgm:styleLbl>
  <dgm:styleLbl name="conFgAcc1">
    <dgm:fillClrLst meth="repeat">
      <a:schemeClr val="accent4">
        <a:alpha val="90000"/>
        <a:tint val="40000"/>
      </a:schemeClr>
    </dgm:fillClrLst>
    <dgm:linClrLst meth="repeat">
      <a:schemeClr val="accent4"/>
    </dgm:linClrLst>
    <dgm:effectClrLst/>
    <dgm:txLinClrLst/>
    <dgm:txFillClrLst meth="repeat">
      <a:schemeClr val="dk1"/>
    </dgm:txFillClrLst>
    <dgm:txEffectClrLst/>
  </dgm:styleLbl>
  <dgm:styleLbl name="alignAcc1">
    <dgm:fillClrLst meth="repeat">
      <a:schemeClr val="accent4">
        <a:alpha val="90000"/>
        <a:tint val="40000"/>
      </a:schemeClr>
    </dgm:fillClrLst>
    <dgm:linClrLst meth="repeat">
      <a:schemeClr val="accent4"/>
    </dgm:linClrLst>
    <dgm:effectClrLst/>
    <dgm:txLinClrLst/>
    <dgm:txFillClrLst meth="repeat">
      <a:schemeClr val="dk1"/>
    </dgm:txFillClrLst>
    <dgm:txEffectClrLst/>
  </dgm:styleLbl>
  <dgm:styleLbl name="trAlignAcc1">
    <dgm:fillClrLst meth="repeat">
      <a:schemeClr val="accent4">
        <a:alpha val="40000"/>
        <a:tint val="40000"/>
      </a:schemeClr>
    </dgm:fillClrLst>
    <dgm:linClrLst meth="repeat">
      <a:schemeClr val="accent4"/>
    </dgm:linClrLst>
    <dgm:effectClrLst/>
    <dgm:txLinClrLst/>
    <dgm:txFillClrLst meth="repeat">
      <a:schemeClr val="dk1"/>
    </dgm:txFillClrLst>
    <dgm:txEffectClrLst/>
  </dgm:styleLbl>
  <dgm:styleLbl name="bgAcc1">
    <dgm:fillClrLst meth="repeat">
      <a:schemeClr val="accent4">
        <a:alpha val="90000"/>
        <a:tint val="40000"/>
      </a:schemeClr>
    </dgm:fillClrLst>
    <dgm:linClrLst meth="repeat">
      <a:schemeClr val="accent4"/>
    </dgm:linClrLst>
    <dgm:effectClrLst/>
    <dgm:txLinClrLst/>
    <dgm:txFillClrLst meth="repeat">
      <a:schemeClr val="dk1"/>
    </dgm:txFillClrLst>
    <dgm:txEffectClrLst/>
  </dgm:styleLbl>
  <dgm:styleLbl name="solidFgAcc1">
    <dgm:fillClrLst meth="repeat">
      <a:schemeClr val="lt1"/>
    </dgm:fillClrLst>
    <dgm:linClrLst meth="repeat">
      <a:schemeClr val="accent4"/>
    </dgm:linClrLst>
    <dgm:effectClrLst/>
    <dgm:txLinClrLst/>
    <dgm:txFillClrLst meth="repeat">
      <a:schemeClr val="dk1"/>
    </dgm:txFillClrLst>
    <dgm:txEffectClrLst/>
  </dgm:styleLbl>
  <dgm:styleLbl name="solidAlignAcc1">
    <dgm:fillClrLst meth="repeat">
      <a:schemeClr val="lt1"/>
    </dgm:fillClrLst>
    <dgm:linClrLst meth="repeat">
      <a:schemeClr val="accent4"/>
    </dgm:linClrLst>
    <dgm:effectClrLst/>
    <dgm:txLinClrLst/>
    <dgm:txFillClrLst meth="repeat">
      <a:schemeClr val="dk1"/>
    </dgm:txFillClrLst>
    <dgm:txEffectClrLst/>
  </dgm:styleLbl>
  <dgm:styleLbl name="solidBgAcc1">
    <dgm:fillClrLst meth="repeat">
      <a:schemeClr val="lt1"/>
    </dgm:fillClrLst>
    <dgm:linClrLst meth="repeat">
      <a:schemeClr val="accent4"/>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4">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4">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4">
        <a:alpha val="90000"/>
      </a:schemeClr>
    </dgm:linClrLst>
    <dgm:effectClrLst/>
    <dgm:txLinClrLst/>
    <dgm:txFillClrLst meth="repeat">
      <a:schemeClr val="dk1"/>
    </dgm:txFillClrLst>
    <dgm:txEffectClrLst/>
  </dgm:styleLbl>
  <dgm:styleLbl name="fgAcc0">
    <dgm:fillClrLst meth="repeat">
      <a:schemeClr val="accent4">
        <a:alpha val="90000"/>
        <a:tint val="40000"/>
      </a:schemeClr>
    </dgm:fillClrLst>
    <dgm:linClrLst meth="repeat">
      <a:schemeClr val="accent4"/>
    </dgm:linClrLst>
    <dgm:effectClrLst/>
    <dgm:txLinClrLst/>
    <dgm:txFillClrLst meth="repeat">
      <a:schemeClr val="dk1"/>
    </dgm:txFillClrLst>
    <dgm:txEffectClrLst/>
  </dgm:styleLbl>
  <dgm:styleLbl name="fgAcc2">
    <dgm:fillClrLst meth="repeat">
      <a:schemeClr val="accent4">
        <a:alpha val="90000"/>
        <a:tint val="40000"/>
      </a:schemeClr>
    </dgm:fillClrLst>
    <dgm:linClrLst meth="repeat">
      <a:schemeClr val="accent4"/>
    </dgm:linClrLst>
    <dgm:effectClrLst/>
    <dgm:txLinClrLst/>
    <dgm:txFillClrLst meth="repeat">
      <a:schemeClr val="dk1"/>
    </dgm:txFillClrLst>
    <dgm:txEffectClrLst/>
  </dgm:styleLbl>
  <dgm:styleLbl name="fgAcc3">
    <dgm:fillClrLst meth="repeat">
      <a:schemeClr val="accent4">
        <a:alpha val="90000"/>
        <a:tint val="40000"/>
      </a:schemeClr>
    </dgm:fillClrLst>
    <dgm:linClrLst meth="repeat">
      <a:schemeClr val="accent4"/>
    </dgm:linClrLst>
    <dgm:effectClrLst/>
    <dgm:txLinClrLst/>
    <dgm:txFillClrLst meth="repeat">
      <a:schemeClr val="dk1"/>
    </dgm:txFillClrLst>
    <dgm:txEffectClrLst/>
  </dgm:styleLbl>
  <dgm:styleLbl name="fgAcc4">
    <dgm:fillClrLst meth="repeat">
      <a:schemeClr val="accent4">
        <a:alpha val="90000"/>
        <a:tint val="40000"/>
      </a:schemeClr>
    </dgm:fillClrLst>
    <dgm:linClrLst meth="repeat">
      <a:schemeClr val="accent4"/>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accent4"/>
    </dgm:linClrLst>
    <dgm:effectClrLst/>
    <dgm:txLinClrLst/>
    <dgm:txFillClrLst meth="repeat">
      <a:schemeClr val="dk1"/>
    </dgm:txFillClrLst>
    <dgm:txEffectClrLst/>
  </dgm:styleLbl>
  <dgm:styleLbl name="dkBgShp">
    <dgm:fillClrLst meth="repeat">
      <a:schemeClr val="accent4">
        <a:shade val="80000"/>
      </a:schemeClr>
    </dgm:fillClrLst>
    <dgm:linClrLst meth="repeat">
      <a:schemeClr val="accent4"/>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colorful1#2">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1.xml><?xml version="1.0" encoding="utf-8"?>
<dgm:colorsDef xmlns:dgm="http://schemas.openxmlformats.org/drawingml/2006/diagram" xmlns:a="http://schemas.openxmlformats.org/drawingml/2006/main" uniqueId="urn:microsoft.com/office/officeart/2005/8/colors/accent1_5">
  <dgm:title val=""/>
  <dgm:desc val=""/>
  <dgm:catLst>
    <dgm:cat type="accent1" pri="11500"/>
  </dgm:catLst>
  <dgm:styleLbl name="node0">
    <dgm:fillClrLst meth="cycle">
      <a:schemeClr val="accent1">
        <a:alpha val="80000"/>
      </a:schemeClr>
    </dgm:fillClrLst>
    <dgm:linClrLst meth="repeat">
      <a:schemeClr val="lt1"/>
    </dgm:linClrLst>
    <dgm:effectClrLst/>
    <dgm:txLinClrLst/>
    <dgm:txFillClrLst/>
    <dgm:txEffectClrLst/>
  </dgm:styleLbl>
  <dgm:styleLbl name="node1">
    <dgm:fillClrLst>
      <a:schemeClr val="accent1">
        <a:alpha val="90000"/>
      </a:schemeClr>
      <a:schemeClr val="accent1">
        <a:alpha val="50000"/>
      </a:schemeClr>
    </dgm:fillClrLst>
    <dgm:linClrLst meth="repeat">
      <a:schemeClr val="lt1"/>
    </dgm:linClrLst>
    <dgm:effectClrLst/>
    <dgm:txLinClrLst/>
    <dgm:txFillClrLst/>
    <dgm:txEffectClrLst/>
  </dgm:styleLbl>
  <dgm:styleLbl name="alignNode1">
    <dgm:fillClrLst>
      <a:schemeClr val="accent1">
        <a:alpha val="90000"/>
      </a:schemeClr>
      <a:schemeClr val="accent1">
        <a:alpha val="50000"/>
      </a:schemeClr>
    </dgm:fillClrLst>
    <dgm:linClrLst>
      <a:schemeClr val="accent1">
        <a:alpha val="90000"/>
      </a:schemeClr>
      <a:schemeClr val="accent1">
        <a:alpha val="50000"/>
      </a:schemeClr>
    </dgm:linClrLst>
    <dgm:effectClrLst/>
    <dgm:txLinClrLst/>
    <dgm:txFillClrLst/>
    <dgm:txEffectClrLst/>
  </dgm:styleLbl>
  <dgm:styleLbl name="lnNode1">
    <dgm:fillClrLst>
      <a:schemeClr val="accent1">
        <a:shade val="90000"/>
      </a:schemeClr>
      <a:schemeClr val="accent1">
        <a:alpha val="50000"/>
        <a:tint val="50000"/>
      </a:schemeClr>
    </dgm:fillClrLst>
    <dgm:linClrLst meth="repeat">
      <a:schemeClr val="lt1"/>
    </dgm:linClrLst>
    <dgm:effectClrLst/>
    <dgm:txLinClrLst/>
    <dgm:txFillClrLst/>
    <dgm:txEffectClrLst/>
  </dgm:styleLbl>
  <dgm:styleLbl name="vennNode1">
    <dgm:fillClrLst>
      <a:schemeClr val="accent1">
        <a:shade val="80000"/>
        <a:alpha val="50000"/>
      </a:schemeClr>
      <a:schemeClr val="accent1">
        <a:alpha val="80000"/>
      </a:schemeClr>
    </dgm:fillClrLst>
    <dgm:linClrLst meth="repeat">
      <a:schemeClr val="lt1"/>
    </dgm:linClrLst>
    <dgm:effectClrLst/>
    <dgm:txLinClrLst/>
    <dgm:txFillClrLst/>
    <dgm:txEffectClrLst/>
  </dgm:styleLbl>
  <dgm:styleLbl name="node2">
    <dgm:fillClrLst>
      <a:schemeClr val="accent1">
        <a:alpha val="70000"/>
      </a:schemeClr>
    </dgm:fillClrLst>
    <dgm:linClrLst meth="repeat">
      <a:schemeClr val="lt1"/>
    </dgm:linClrLst>
    <dgm:effectClrLst/>
    <dgm:txLinClrLst/>
    <dgm:txFillClrLst/>
    <dgm:txEffectClrLst/>
  </dgm:styleLbl>
  <dgm:styleLbl name="node3">
    <dgm:fillClrLst>
      <a:schemeClr val="accent1">
        <a:alpha val="50000"/>
      </a:schemeClr>
    </dgm:fillClrLst>
    <dgm:linClrLst meth="repeat">
      <a:schemeClr val="lt1"/>
    </dgm:linClrLst>
    <dgm:effectClrLst/>
    <dgm:txLinClrLst/>
    <dgm:txFillClrLst/>
    <dgm:txEffectClrLst/>
  </dgm:styleLbl>
  <dgm:styleLbl name="node4">
    <dgm:fillClrLst>
      <a:schemeClr val="accent1">
        <a:alpha val="30000"/>
      </a:schemeClr>
    </dgm:fillClrLst>
    <dgm:linClrLst meth="repeat">
      <a:schemeClr val="lt1"/>
    </dgm:linClrLst>
    <dgm:effectClrLst/>
    <dgm:txLinClrLst/>
    <dgm:txFillClrLst/>
    <dgm:txEffectClrLst/>
  </dgm:styleLbl>
  <dgm:styleLbl name="fgImgPlace1">
    <dgm:fillClrLst>
      <a:schemeClr val="accent1">
        <a:tint val="50000"/>
        <a:alpha val="90000"/>
      </a:schemeClr>
      <a:schemeClr val="accent1">
        <a:tint val="20000"/>
        <a:alpha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fg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bg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sibTrans1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alpha val="90000"/>
      </a:schemeClr>
    </dgm:fillClrLst>
    <dgm:linClrLst meth="repeat">
      <a:schemeClr val="lt1"/>
    </dgm:linClrLst>
    <dgm:effectClrLst/>
    <dgm:txLinClrLst/>
    <dgm:txFillClrLst/>
    <dgm:txEffectClrLst/>
  </dgm:styleLbl>
  <dgm:styleLbl name="asst1">
    <dgm:fillClrLst meth="repeat">
      <a:schemeClr val="accent1">
        <a:alpha val="90000"/>
      </a:schemeClr>
    </dgm:fillClrLst>
    <dgm:linClrLst meth="repeat">
      <a:schemeClr val="lt1"/>
    </dgm:linClrLst>
    <dgm:effectClrLst/>
    <dgm:txLinClrLst/>
    <dgm:txFillClrLst/>
    <dgm:txEffectClrLst/>
  </dgm:styleLbl>
  <dgm:styleLbl name="asst2">
    <dgm:fillClrLst>
      <a:schemeClr val="accent1">
        <a:alpha val="90000"/>
      </a:schemeClr>
    </dgm:fillClrLst>
    <dgm:linClrLst meth="repeat">
      <a:schemeClr val="lt1"/>
    </dgm:linClrLst>
    <dgm:effectClrLst/>
    <dgm:txLinClrLst/>
    <dgm:txFillClrLst/>
    <dgm:txEffectClrLst/>
  </dgm:styleLbl>
  <dgm:styleLbl name="asst3">
    <dgm:fillClrLst>
      <a:schemeClr val="accent1">
        <a:alpha val="70000"/>
      </a:schemeClr>
    </dgm:fillClrLst>
    <dgm:linClrLst meth="repeat">
      <a:schemeClr val="lt1"/>
    </dgm:linClrLst>
    <dgm:effectClrLst/>
    <dgm:txLinClrLst/>
    <dgm:txFillClrLst/>
    <dgm:txEffectClrLst/>
  </dgm:styleLbl>
  <dgm:styleLbl name="asst4">
    <dgm:fillClrLst>
      <a:schemeClr val="accent1">
        <a:alpha val="50000"/>
      </a:schemeClr>
    </dgm:fillClrLst>
    <dgm:linClrLst meth="repeat">
      <a:schemeClr val="lt1"/>
    </dgm:linClrLst>
    <dgm:effectClrLst/>
    <dgm:txLinClrLst/>
    <dgm:txFillClrLst/>
    <dgm:txEffectClrLst/>
  </dgm:styleLbl>
  <dgm:styleLbl name="parChTrans2D1">
    <dgm:fillClrLst meth="repeat">
      <a:schemeClr val="accent1">
        <a:shade val="80000"/>
      </a:schemeClr>
    </dgm:fillClrLst>
    <dgm:linClrLst meth="repeat">
      <a:schemeClr val="accent1">
        <a:shade val="80000"/>
      </a:schemeClr>
    </dgm:linClrLst>
    <dgm:effectClrLst/>
    <dgm:txLinClrLst/>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dk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0000"/>
      </a:schemeClr>
    </dgm:fillClrLst>
    <dgm:linClrLst meth="repeat">
      <a:schemeClr val="accent1">
        <a:tint val="90000"/>
      </a:schemeClr>
    </dgm:linClrLst>
    <dgm:effectClrLst/>
    <dgm:txLinClrLst/>
    <dgm:txFillClrLst meth="repeat">
      <a:schemeClr val="tx1"/>
    </dgm:txFillClrLst>
    <dgm:txEffectClrLst/>
  </dgm:styleLbl>
  <dgm:styleLbl name="parChTrans1D3">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parChTrans1D4">
    <dgm:fillClrLst meth="repeat">
      <a:schemeClr val="accent1">
        <a:tint val="50000"/>
      </a:schemeClr>
    </dgm:fillClrLst>
    <dgm:linClrLst meth="repeat">
      <a:schemeClr val="accent1">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b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solidFgAcc1">
    <dgm:fillClrLst meth="repeat">
      <a:schemeClr val="lt1"/>
    </dgm:fillClrLst>
    <dgm:linClrLst>
      <a:schemeClr val="accent1">
        <a:alpha val="90000"/>
      </a:schemeClr>
      <a:schemeClr val="accent1">
        <a:alpha val="5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a:schemeClr val="accent1">
        <a:alpha val="90000"/>
        <a:tint val="40000"/>
      </a:schemeClr>
      <a:schemeClr val="accent1">
        <a:alpha val="5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50000"/>
      </a:schemeClr>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2.xml><?xml version="1.0" encoding="utf-8"?>
<dgm:colorsDef xmlns:dgm="http://schemas.openxmlformats.org/drawingml/2006/diagram" xmlns:a="http://schemas.openxmlformats.org/drawingml/2006/main" uniqueId="urn:microsoft.com/office/officeart/2005/8/colors/accent1_5">
  <dgm:title val=""/>
  <dgm:desc val=""/>
  <dgm:catLst>
    <dgm:cat type="accent1" pri="11500"/>
  </dgm:catLst>
  <dgm:styleLbl name="node0">
    <dgm:fillClrLst meth="cycle">
      <a:schemeClr val="accent1">
        <a:alpha val="80000"/>
      </a:schemeClr>
    </dgm:fillClrLst>
    <dgm:linClrLst meth="repeat">
      <a:schemeClr val="lt1"/>
    </dgm:linClrLst>
    <dgm:effectClrLst/>
    <dgm:txLinClrLst/>
    <dgm:txFillClrLst/>
    <dgm:txEffectClrLst/>
  </dgm:styleLbl>
  <dgm:styleLbl name="node1">
    <dgm:fillClrLst>
      <a:schemeClr val="accent1">
        <a:alpha val="90000"/>
      </a:schemeClr>
      <a:schemeClr val="accent1">
        <a:alpha val="50000"/>
      </a:schemeClr>
    </dgm:fillClrLst>
    <dgm:linClrLst meth="repeat">
      <a:schemeClr val="lt1"/>
    </dgm:linClrLst>
    <dgm:effectClrLst/>
    <dgm:txLinClrLst/>
    <dgm:txFillClrLst/>
    <dgm:txEffectClrLst/>
  </dgm:styleLbl>
  <dgm:styleLbl name="alignNode1">
    <dgm:fillClrLst>
      <a:schemeClr val="accent1">
        <a:alpha val="90000"/>
      </a:schemeClr>
      <a:schemeClr val="accent1">
        <a:alpha val="50000"/>
      </a:schemeClr>
    </dgm:fillClrLst>
    <dgm:linClrLst>
      <a:schemeClr val="accent1">
        <a:alpha val="90000"/>
      </a:schemeClr>
      <a:schemeClr val="accent1">
        <a:alpha val="50000"/>
      </a:schemeClr>
    </dgm:linClrLst>
    <dgm:effectClrLst/>
    <dgm:txLinClrLst/>
    <dgm:txFillClrLst/>
    <dgm:txEffectClrLst/>
  </dgm:styleLbl>
  <dgm:styleLbl name="lnNode1">
    <dgm:fillClrLst>
      <a:schemeClr val="accent1">
        <a:shade val="90000"/>
      </a:schemeClr>
      <a:schemeClr val="accent1">
        <a:alpha val="50000"/>
        <a:tint val="50000"/>
      </a:schemeClr>
    </dgm:fillClrLst>
    <dgm:linClrLst meth="repeat">
      <a:schemeClr val="lt1"/>
    </dgm:linClrLst>
    <dgm:effectClrLst/>
    <dgm:txLinClrLst/>
    <dgm:txFillClrLst/>
    <dgm:txEffectClrLst/>
  </dgm:styleLbl>
  <dgm:styleLbl name="vennNode1">
    <dgm:fillClrLst>
      <a:schemeClr val="accent1">
        <a:shade val="80000"/>
        <a:alpha val="50000"/>
      </a:schemeClr>
      <a:schemeClr val="accent1">
        <a:alpha val="80000"/>
      </a:schemeClr>
    </dgm:fillClrLst>
    <dgm:linClrLst meth="repeat">
      <a:schemeClr val="lt1"/>
    </dgm:linClrLst>
    <dgm:effectClrLst/>
    <dgm:txLinClrLst/>
    <dgm:txFillClrLst/>
    <dgm:txEffectClrLst/>
  </dgm:styleLbl>
  <dgm:styleLbl name="node2">
    <dgm:fillClrLst>
      <a:schemeClr val="accent1">
        <a:alpha val="70000"/>
      </a:schemeClr>
    </dgm:fillClrLst>
    <dgm:linClrLst meth="repeat">
      <a:schemeClr val="lt1"/>
    </dgm:linClrLst>
    <dgm:effectClrLst/>
    <dgm:txLinClrLst/>
    <dgm:txFillClrLst/>
    <dgm:txEffectClrLst/>
  </dgm:styleLbl>
  <dgm:styleLbl name="node3">
    <dgm:fillClrLst>
      <a:schemeClr val="accent1">
        <a:alpha val="50000"/>
      </a:schemeClr>
    </dgm:fillClrLst>
    <dgm:linClrLst meth="repeat">
      <a:schemeClr val="lt1"/>
    </dgm:linClrLst>
    <dgm:effectClrLst/>
    <dgm:txLinClrLst/>
    <dgm:txFillClrLst/>
    <dgm:txEffectClrLst/>
  </dgm:styleLbl>
  <dgm:styleLbl name="node4">
    <dgm:fillClrLst>
      <a:schemeClr val="accent1">
        <a:alpha val="30000"/>
      </a:schemeClr>
    </dgm:fillClrLst>
    <dgm:linClrLst meth="repeat">
      <a:schemeClr val="lt1"/>
    </dgm:linClrLst>
    <dgm:effectClrLst/>
    <dgm:txLinClrLst/>
    <dgm:txFillClrLst/>
    <dgm:txEffectClrLst/>
  </dgm:styleLbl>
  <dgm:styleLbl name="fgImgPlace1">
    <dgm:fillClrLst>
      <a:schemeClr val="accent1">
        <a:tint val="50000"/>
        <a:alpha val="90000"/>
      </a:schemeClr>
      <a:schemeClr val="accent1">
        <a:tint val="20000"/>
        <a:alpha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fg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bg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sibTrans1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alpha val="90000"/>
      </a:schemeClr>
    </dgm:fillClrLst>
    <dgm:linClrLst meth="repeat">
      <a:schemeClr val="lt1"/>
    </dgm:linClrLst>
    <dgm:effectClrLst/>
    <dgm:txLinClrLst/>
    <dgm:txFillClrLst/>
    <dgm:txEffectClrLst/>
  </dgm:styleLbl>
  <dgm:styleLbl name="asst1">
    <dgm:fillClrLst meth="repeat">
      <a:schemeClr val="accent1">
        <a:alpha val="90000"/>
      </a:schemeClr>
    </dgm:fillClrLst>
    <dgm:linClrLst meth="repeat">
      <a:schemeClr val="lt1"/>
    </dgm:linClrLst>
    <dgm:effectClrLst/>
    <dgm:txLinClrLst/>
    <dgm:txFillClrLst/>
    <dgm:txEffectClrLst/>
  </dgm:styleLbl>
  <dgm:styleLbl name="asst2">
    <dgm:fillClrLst>
      <a:schemeClr val="accent1">
        <a:alpha val="90000"/>
      </a:schemeClr>
    </dgm:fillClrLst>
    <dgm:linClrLst meth="repeat">
      <a:schemeClr val="lt1"/>
    </dgm:linClrLst>
    <dgm:effectClrLst/>
    <dgm:txLinClrLst/>
    <dgm:txFillClrLst/>
    <dgm:txEffectClrLst/>
  </dgm:styleLbl>
  <dgm:styleLbl name="asst3">
    <dgm:fillClrLst>
      <a:schemeClr val="accent1">
        <a:alpha val="70000"/>
      </a:schemeClr>
    </dgm:fillClrLst>
    <dgm:linClrLst meth="repeat">
      <a:schemeClr val="lt1"/>
    </dgm:linClrLst>
    <dgm:effectClrLst/>
    <dgm:txLinClrLst/>
    <dgm:txFillClrLst/>
    <dgm:txEffectClrLst/>
  </dgm:styleLbl>
  <dgm:styleLbl name="asst4">
    <dgm:fillClrLst>
      <a:schemeClr val="accent1">
        <a:alpha val="50000"/>
      </a:schemeClr>
    </dgm:fillClrLst>
    <dgm:linClrLst meth="repeat">
      <a:schemeClr val="lt1"/>
    </dgm:linClrLst>
    <dgm:effectClrLst/>
    <dgm:txLinClrLst/>
    <dgm:txFillClrLst/>
    <dgm:txEffectClrLst/>
  </dgm:styleLbl>
  <dgm:styleLbl name="parChTrans2D1">
    <dgm:fillClrLst meth="repeat">
      <a:schemeClr val="accent1">
        <a:shade val="80000"/>
      </a:schemeClr>
    </dgm:fillClrLst>
    <dgm:linClrLst meth="repeat">
      <a:schemeClr val="accent1">
        <a:shade val="80000"/>
      </a:schemeClr>
    </dgm:linClrLst>
    <dgm:effectClrLst/>
    <dgm:txLinClrLst/>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dk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0000"/>
      </a:schemeClr>
    </dgm:fillClrLst>
    <dgm:linClrLst meth="repeat">
      <a:schemeClr val="accent1">
        <a:tint val="90000"/>
      </a:schemeClr>
    </dgm:linClrLst>
    <dgm:effectClrLst/>
    <dgm:txLinClrLst/>
    <dgm:txFillClrLst meth="repeat">
      <a:schemeClr val="tx1"/>
    </dgm:txFillClrLst>
    <dgm:txEffectClrLst/>
  </dgm:styleLbl>
  <dgm:styleLbl name="parChTrans1D3">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parChTrans1D4">
    <dgm:fillClrLst meth="repeat">
      <a:schemeClr val="accent1">
        <a:tint val="50000"/>
      </a:schemeClr>
    </dgm:fillClrLst>
    <dgm:linClrLst meth="repeat">
      <a:schemeClr val="accent1">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b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solidFgAcc1">
    <dgm:fillClrLst meth="repeat">
      <a:schemeClr val="lt1"/>
    </dgm:fillClrLst>
    <dgm:linClrLst>
      <a:schemeClr val="accent1">
        <a:alpha val="90000"/>
      </a:schemeClr>
      <a:schemeClr val="accent1">
        <a:alpha val="5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a:schemeClr val="accent1">
        <a:alpha val="90000"/>
        <a:tint val="40000"/>
      </a:schemeClr>
      <a:schemeClr val="accent1">
        <a:alpha val="5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50000"/>
      </a:schemeClr>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3.xml><?xml version="1.0" encoding="utf-8"?>
<dgm:colorsDef xmlns:dgm="http://schemas.openxmlformats.org/drawingml/2006/diagram" xmlns:a="http://schemas.openxmlformats.org/drawingml/2006/main" uniqueId="urn:microsoft.com/office/officeart/2005/8/colors/accent1_5">
  <dgm:title val=""/>
  <dgm:desc val=""/>
  <dgm:catLst>
    <dgm:cat type="accent1" pri="11500"/>
  </dgm:catLst>
  <dgm:styleLbl name="node0">
    <dgm:fillClrLst meth="cycle">
      <a:schemeClr val="accent1">
        <a:alpha val="80000"/>
      </a:schemeClr>
    </dgm:fillClrLst>
    <dgm:linClrLst meth="repeat">
      <a:schemeClr val="lt1"/>
    </dgm:linClrLst>
    <dgm:effectClrLst/>
    <dgm:txLinClrLst/>
    <dgm:txFillClrLst/>
    <dgm:txEffectClrLst/>
  </dgm:styleLbl>
  <dgm:styleLbl name="node1">
    <dgm:fillClrLst>
      <a:schemeClr val="accent1">
        <a:alpha val="90000"/>
      </a:schemeClr>
      <a:schemeClr val="accent1">
        <a:alpha val="50000"/>
      </a:schemeClr>
    </dgm:fillClrLst>
    <dgm:linClrLst meth="repeat">
      <a:schemeClr val="lt1"/>
    </dgm:linClrLst>
    <dgm:effectClrLst/>
    <dgm:txLinClrLst/>
    <dgm:txFillClrLst/>
    <dgm:txEffectClrLst/>
  </dgm:styleLbl>
  <dgm:styleLbl name="alignNode1">
    <dgm:fillClrLst>
      <a:schemeClr val="accent1">
        <a:alpha val="90000"/>
      </a:schemeClr>
      <a:schemeClr val="accent1">
        <a:alpha val="50000"/>
      </a:schemeClr>
    </dgm:fillClrLst>
    <dgm:linClrLst>
      <a:schemeClr val="accent1">
        <a:alpha val="90000"/>
      </a:schemeClr>
      <a:schemeClr val="accent1">
        <a:alpha val="50000"/>
      </a:schemeClr>
    </dgm:linClrLst>
    <dgm:effectClrLst/>
    <dgm:txLinClrLst/>
    <dgm:txFillClrLst/>
    <dgm:txEffectClrLst/>
  </dgm:styleLbl>
  <dgm:styleLbl name="lnNode1">
    <dgm:fillClrLst>
      <a:schemeClr val="accent1">
        <a:shade val="90000"/>
      </a:schemeClr>
      <a:schemeClr val="accent1">
        <a:alpha val="50000"/>
        <a:tint val="50000"/>
      </a:schemeClr>
    </dgm:fillClrLst>
    <dgm:linClrLst meth="repeat">
      <a:schemeClr val="lt1"/>
    </dgm:linClrLst>
    <dgm:effectClrLst/>
    <dgm:txLinClrLst/>
    <dgm:txFillClrLst/>
    <dgm:txEffectClrLst/>
  </dgm:styleLbl>
  <dgm:styleLbl name="vennNode1">
    <dgm:fillClrLst>
      <a:schemeClr val="accent1">
        <a:shade val="80000"/>
        <a:alpha val="50000"/>
      </a:schemeClr>
      <a:schemeClr val="accent1">
        <a:alpha val="80000"/>
      </a:schemeClr>
    </dgm:fillClrLst>
    <dgm:linClrLst meth="repeat">
      <a:schemeClr val="lt1"/>
    </dgm:linClrLst>
    <dgm:effectClrLst/>
    <dgm:txLinClrLst/>
    <dgm:txFillClrLst/>
    <dgm:txEffectClrLst/>
  </dgm:styleLbl>
  <dgm:styleLbl name="node2">
    <dgm:fillClrLst>
      <a:schemeClr val="accent1">
        <a:alpha val="70000"/>
      </a:schemeClr>
    </dgm:fillClrLst>
    <dgm:linClrLst meth="repeat">
      <a:schemeClr val="lt1"/>
    </dgm:linClrLst>
    <dgm:effectClrLst/>
    <dgm:txLinClrLst/>
    <dgm:txFillClrLst/>
    <dgm:txEffectClrLst/>
  </dgm:styleLbl>
  <dgm:styleLbl name="node3">
    <dgm:fillClrLst>
      <a:schemeClr val="accent1">
        <a:alpha val="50000"/>
      </a:schemeClr>
    </dgm:fillClrLst>
    <dgm:linClrLst meth="repeat">
      <a:schemeClr val="lt1"/>
    </dgm:linClrLst>
    <dgm:effectClrLst/>
    <dgm:txLinClrLst/>
    <dgm:txFillClrLst/>
    <dgm:txEffectClrLst/>
  </dgm:styleLbl>
  <dgm:styleLbl name="node4">
    <dgm:fillClrLst>
      <a:schemeClr val="accent1">
        <a:alpha val="30000"/>
      </a:schemeClr>
    </dgm:fillClrLst>
    <dgm:linClrLst meth="repeat">
      <a:schemeClr val="lt1"/>
    </dgm:linClrLst>
    <dgm:effectClrLst/>
    <dgm:txLinClrLst/>
    <dgm:txFillClrLst/>
    <dgm:txEffectClrLst/>
  </dgm:styleLbl>
  <dgm:styleLbl name="fgImgPlace1">
    <dgm:fillClrLst>
      <a:schemeClr val="accent1">
        <a:tint val="50000"/>
        <a:alpha val="90000"/>
      </a:schemeClr>
      <a:schemeClr val="accent1">
        <a:tint val="20000"/>
        <a:alpha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fg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bg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sibTrans1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alpha val="90000"/>
      </a:schemeClr>
    </dgm:fillClrLst>
    <dgm:linClrLst meth="repeat">
      <a:schemeClr val="lt1"/>
    </dgm:linClrLst>
    <dgm:effectClrLst/>
    <dgm:txLinClrLst/>
    <dgm:txFillClrLst/>
    <dgm:txEffectClrLst/>
  </dgm:styleLbl>
  <dgm:styleLbl name="asst1">
    <dgm:fillClrLst meth="repeat">
      <a:schemeClr val="accent1">
        <a:alpha val="90000"/>
      </a:schemeClr>
    </dgm:fillClrLst>
    <dgm:linClrLst meth="repeat">
      <a:schemeClr val="lt1"/>
    </dgm:linClrLst>
    <dgm:effectClrLst/>
    <dgm:txLinClrLst/>
    <dgm:txFillClrLst/>
    <dgm:txEffectClrLst/>
  </dgm:styleLbl>
  <dgm:styleLbl name="asst2">
    <dgm:fillClrLst>
      <a:schemeClr val="accent1">
        <a:alpha val="90000"/>
      </a:schemeClr>
    </dgm:fillClrLst>
    <dgm:linClrLst meth="repeat">
      <a:schemeClr val="lt1"/>
    </dgm:linClrLst>
    <dgm:effectClrLst/>
    <dgm:txLinClrLst/>
    <dgm:txFillClrLst/>
    <dgm:txEffectClrLst/>
  </dgm:styleLbl>
  <dgm:styleLbl name="asst3">
    <dgm:fillClrLst>
      <a:schemeClr val="accent1">
        <a:alpha val="70000"/>
      </a:schemeClr>
    </dgm:fillClrLst>
    <dgm:linClrLst meth="repeat">
      <a:schemeClr val="lt1"/>
    </dgm:linClrLst>
    <dgm:effectClrLst/>
    <dgm:txLinClrLst/>
    <dgm:txFillClrLst/>
    <dgm:txEffectClrLst/>
  </dgm:styleLbl>
  <dgm:styleLbl name="asst4">
    <dgm:fillClrLst>
      <a:schemeClr val="accent1">
        <a:alpha val="50000"/>
      </a:schemeClr>
    </dgm:fillClrLst>
    <dgm:linClrLst meth="repeat">
      <a:schemeClr val="lt1"/>
    </dgm:linClrLst>
    <dgm:effectClrLst/>
    <dgm:txLinClrLst/>
    <dgm:txFillClrLst/>
    <dgm:txEffectClrLst/>
  </dgm:styleLbl>
  <dgm:styleLbl name="parChTrans2D1">
    <dgm:fillClrLst meth="repeat">
      <a:schemeClr val="accent1">
        <a:shade val="80000"/>
      </a:schemeClr>
    </dgm:fillClrLst>
    <dgm:linClrLst meth="repeat">
      <a:schemeClr val="accent1">
        <a:shade val="80000"/>
      </a:schemeClr>
    </dgm:linClrLst>
    <dgm:effectClrLst/>
    <dgm:txLinClrLst/>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dk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0000"/>
      </a:schemeClr>
    </dgm:fillClrLst>
    <dgm:linClrLst meth="repeat">
      <a:schemeClr val="accent1">
        <a:tint val="90000"/>
      </a:schemeClr>
    </dgm:linClrLst>
    <dgm:effectClrLst/>
    <dgm:txLinClrLst/>
    <dgm:txFillClrLst meth="repeat">
      <a:schemeClr val="tx1"/>
    </dgm:txFillClrLst>
    <dgm:txEffectClrLst/>
  </dgm:styleLbl>
  <dgm:styleLbl name="parChTrans1D3">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parChTrans1D4">
    <dgm:fillClrLst meth="repeat">
      <a:schemeClr val="accent1">
        <a:tint val="50000"/>
      </a:schemeClr>
    </dgm:fillClrLst>
    <dgm:linClrLst meth="repeat">
      <a:schemeClr val="accent1">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b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solidFgAcc1">
    <dgm:fillClrLst meth="repeat">
      <a:schemeClr val="lt1"/>
    </dgm:fillClrLst>
    <dgm:linClrLst>
      <a:schemeClr val="accent1">
        <a:alpha val="90000"/>
      </a:schemeClr>
      <a:schemeClr val="accent1">
        <a:alpha val="5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a:schemeClr val="accent1">
        <a:alpha val="90000"/>
        <a:tint val="40000"/>
      </a:schemeClr>
      <a:schemeClr val="accent1">
        <a:alpha val="5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50000"/>
      </a:schemeClr>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4.xml><?xml version="1.0" encoding="utf-8"?>
<dgm:colorsDef xmlns:dgm="http://schemas.openxmlformats.org/drawingml/2006/diagram" xmlns:a="http://schemas.openxmlformats.org/drawingml/2006/main" uniqueId="urn:microsoft.com/office/officeart/2005/8/colors/accent1_5">
  <dgm:title val=""/>
  <dgm:desc val=""/>
  <dgm:catLst>
    <dgm:cat type="accent1" pri="11500"/>
  </dgm:catLst>
  <dgm:styleLbl name="node0">
    <dgm:fillClrLst meth="cycle">
      <a:schemeClr val="accent1">
        <a:alpha val="80000"/>
      </a:schemeClr>
    </dgm:fillClrLst>
    <dgm:linClrLst meth="repeat">
      <a:schemeClr val="lt1"/>
    </dgm:linClrLst>
    <dgm:effectClrLst/>
    <dgm:txLinClrLst/>
    <dgm:txFillClrLst/>
    <dgm:txEffectClrLst/>
  </dgm:styleLbl>
  <dgm:styleLbl name="node1">
    <dgm:fillClrLst>
      <a:schemeClr val="accent1">
        <a:alpha val="90000"/>
      </a:schemeClr>
      <a:schemeClr val="accent1">
        <a:alpha val="50000"/>
      </a:schemeClr>
    </dgm:fillClrLst>
    <dgm:linClrLst meth="repeat">
      <a:schemeClr val="lt1"/>
    </dgm:linClrLst>
    <dgm:effectClrLst/>
    <dgm:txLinClrLst/>
    <dgm:txFillClrLst/>
    <dgm:txEffectClrLst/>
  </dgm:styleLbl>
  <dgm:styleLbl name="alignNode1">
    <dgm:fillClrLst>
      <a:schemeClr val="accent1">
        <a:alpha val="90000"/>
      </a:schemeClr>
      <a:schemeClr val="accent1">
        <a:alpha val="50000"/>
      </a:schemeClr>
    </dgm:fillClrLst>
    <dgm:linClrLst>
      <a:schemeClr val="accent1">
        <a:alpha val="90000"/>
      </a:schemeClr>
      <a:schemeClr val="accent1">
        <a:alpha val="50000"/>
      </a:schemeClr>
    </dgm:linClrLst>
    <dgm:effectClrLst/>
    <dgm:txLinClrLst/>
    <dgm:txFillClrLst/>
    <dgm:txEffectClrLst/>
  </dgm:styleLbl>
  <dgm:styleLbl name="lnNode1">
    <dgm:fillClrLst>
      <a:schemeClr val="accent1">
        <a:shade val="90000"/>
      </a:schemeClr>
      <a:schemeClr val="accent1">
        <a:alpha val="50000"/>
        <a:tint val="50000"/>
      </a:schemeClr>
    </dgm:fillClrLst>
    <dgm:linClrLst meth="repeat">
      <a:schemeClr val="lt1"/>
    </dgm:linClrLst>
    <dgm:effectClrLst/>
    <dgm:txLinClrLst/>
    <dgm:txFillClrLst/>
    <dgm:txEffectClrLst/>
  </dgm:styleLbl>
  <dgm:styleLbl name="vennNode1">
    <dgm:fillClrLst>
      <a:schemeClr val="accent1">
        <a:shade val="80000"/>
        <a:alpha val="50000"/>
      </a:schemeClr>
      <a:schemeClr val="accent1">
        <a:alpha val="80000"/>
      </a:schemeClr>
    </dgm:fillClrLst>
    <dgm:linClrLst meth="repeat">
      <a:schemeClr val="lt1"/>
    </dgm:linClrLst>
    <dgm:effectClrLst/>
    <dgm:txLinClrLst/>
    <dgm:txFillClrLst/>
    <dgm:txEffectClrLst/>
  </dgm:styleLbl>
  <dgm:styleLbl name="node2">
    <dgm:fillClrLst>
      <a:schemeClr val="accent1">
        <a:alpha val="70000"/>
      </a:schemeClr>
    </dgm:fillClrLst>
    <dgm:linClrLst meth="repeat">
      <a:schemeClr val="lt1"/>
    </dgm:linClrLst>
    <dgm:effectClrLst/>
    <dgm:txLinClrLst/>
    <dgm:txFillClrLst/>
    <dgm:txEffectClrLst/>
  </dgm:styleLbl>
  <dgm:styleLbl name="node3">
    <dgm:fillClrLst>
      <a:schemeClr val="accent1">
        <a:alpha val="50000"/>
      </a:schemeClr>
    </dgm:fillClrLst>
    <dgm:linClrLst meth="repeat">
      <a:schemeClr val="lt1"/>
    </dgm:linClrLst>
    <dgm:effectClrLst/>
    <dgm:txLinClrLst/>
    <dgm:txFillClrLst/>
    <dgm:txEffectClrLst/>
  </dgm:styleLbl>
  <dgm:styleLbl name="node4">
    <dgm:fillClrLst>
      <a:schemeClr val="accent1">
        <a:alpha val="30000"/>
      </a:schemeClr>
    </dgm:fillClrLst>
    <dgm:linClrLst meth="repeat">
      <a:schemeClr val="lt1"/>
    </dgm:linClrLst>
    <dgm:effectClrLst/>
    <dgm:txLinClrLst/>
    <dgm:txFillClrLst/>
    <dgm:txEffectClrLst/>
  </dgm:styleLbl>
  <dgm:styleLbl name="fgImgPlace1">
    <dgm:fillClrLst>
      <a:schemeClr val="accent1">
        <a:tint val="50000"/>
        <a:alpha val="90000"/>
      </a:schemeClr>
      <a:schemeClr val="accent1">
        <a:tint val="20000"/>
        <a:alpha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fg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bg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sibTrans1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alpha val="90000"/>
      </a:schemeClr>
    </dgm:fillClrLst>
    <dgm:linClrLst meth="repeat">
      <a:schemeClr val="lt1"/>
    </dgm:linClrLst>
    <dgm:effectClrLst/>
    <dgm:txLinClrLst/>
    <dgm:txFillClrLst/>
    <dgm:txEffectClrLst/>
  </dgm:styleLbl>
  <dgm:styleLbl name="asst1">
    <dgm:fillClrLst meth="repeat">
      <a:schemeClr val="accent1">
        <a:alpha val="90000"/>
      </a:schemeClr>
    </dgm:fillClrLst>
    <dgm:linClrLst meth="repeat">
      <a:schemeClr val="lt1"/>
    </dgm:linClrLst>
    <dgm:effectClrLst/>
    <dgm:txLinClrLst/>
    <dgm:txFillClrLst/>
    <dgm:txEffectClrLst/>
  </dgm:styleLbl>
  <dgm:styleLbl name="asst2">
    <dgm:fillClrLst>
      <a:schemeClr val="accent1">
        <a:alpha val="90000"/>
      </a:schemeClr>
    </dgm:fillClrLst>
    <dgm:linClrLst meth="repeat">
      <a:schemeClr val="lt1"/>
    </dgm:linClrLst>
    <dgm:effectClrLst/>
    <dgm:txLinClrLst/>
    <dgm:txFillClrLst/>
    <dgm:txEffectClrLst/>
  </dgm:styleLbl>
  <dgm:styleLbl name="asst3">
    <dgm:fillClrLst>
      <a:schemeClr val="accent1">
        <a:alpha val="70000"/>
      </a:schemeClr>
    </dgm:fillClrLst>
    <dgm:linClrLst meth="repeat">
      <a:schemeClr val="lt1"/>
    </dgm:linClrLst>
    <dgm:effectClrLst/>
    <dgm:txLinClrLst/>
    <dgm:txFillClrLst/>
    <dgm:txEffectClrLst/>
  </dgm:styleLbl>
  <dgm:styleLbl name="asst4">
    <dgm:fillClrLst>
      <a:schemeClr val="accent1">
        <a:alpha val="50000"/>
      </a:schemeClr>
    </dgm:fillClrLst>
    <dgm:linClrLst meth="repeat">
      <a:schemeClr val="lt1"/>
    </dgm:linClrLst>
    <dgm:effectClrLst/>
    <dgm:txLinClrLst/>
    <dgm:txFillClrLst/>
    <dgm:txEffectClrLst/>
  </dgm:styleLbl>
  <dgm:styleLbl name="parChTrans2D1">
    <dgm:fillClrLst meth="repeat">
      <a:schemeClr val="accent1">
        <a:shade val="80000"/>
      </a:schemeClr>
    </dgm:fillClrLst>
    <dgm:linClrLst meth="repeat">
      <a:schemeClr val="accent1">
        <a:shade val="80000"/>
      </a:schemeClr>
    </dgm:linClrLst>
    <dgm:effectClrLst/>
    <dgm:txLinClrLst/>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dk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0000"/>
      </a:schemeClr>
    </dgm:fillClrLst>
    <dgm:linClrLst meth="repeat">
      <a:schemeClr val="accent1">
        <a:tint val="90000"/>
      </a:schemeClr>
    </dgm:linClrLst>
    <dgm:effectClrLst/>
    <dgm:txLinClrLst/>
    <dgm:txFillClrLst meth="repeat">
      <a:schemeClr val="tx1"/>
    </dgm:txFillClrLst>
    <dgm:txEffectClrLst/>
  </dgm:styleLbl>
  <dgm:styleLbl name="parChTrans1D3">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parChTrans1D4">
    <dgm:fillClrLst meth="repeat">
      <a:schemeClr val="accent1">
        <a:tint val="50000"/>
      </a:schemeClr>
    </dgm:fillClrLst>
    <dgm:linClrLst meth="repeat">
      <a:schemeClr val="accent1">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b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solidFgAcc1">
    <dgm:fillClrLst meth="repeat">
      <a:schemeClr val="lt1"/>
    </dgm:fillClrLst>
    <dgm:linClrLst>
      <a:schemeClr val="accent1">
        <a:alpha val="90000"/>
      </a:schemeClr>
      <a:schemeClr val="accent1">
        <a:alpha val="5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a:schemeClr val="accent1">
        <a:alpha val="90000"/>
        <a:tint val="40000"/>
      </a:schemeClr>
      <a:schemeClr val="accent1">
        <a:alpha val="5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50000"/>
      </a:schemeClr>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5.xml><?xml version="1.0" encoding="utf-8"?>
<dgm:colorsDef xmlns:dgm="http://schemas.openxmlformats.org/drawingml/2006/diagram" xmlns:a="http://schemas.openxmlformats.org/drawingml/2006/main" uniqueId="urn:microsoft.com/office/officeart/2005/8/colors/accent1_5">
  <dgm:title val=""/>
  <dgm:desc val=""/>
  <dgm:catLst>
    <dgm:cat type="accent1" pri="11500"/>
  </dgm:catLst>
  <dgm:styleLbl name="node0">
    <dgm:fillClrLst meth="cycle">
      <a:schemeClr val="accent1">
        <a:alpha val="80000"/>
      </a:schemeClr>
    </dgm:fillClrLst>
    <dgm:linClrLst meth="repeat">
      <a:schemeClr val="lt1"/>
    </dgm:linClrLst>
    <dgm:effectClrLst/>
    <dgm:txLinClrLst/>
    <dgm:txFillClrLst/>
    <dgm:txEffectClrLst/>
  </dgm:styleLbl>
  <dgm:styleLbl name="node1">
    <dgm:fillClrLst>
      <a:schemeClr val="accent1">
        <a:alpha val="90000"/>
      </a:schemeClr>
      <a:schemeClr val="accent1">
        <a:alpha val="50000"/>
      </a:schemeClr>
    </dgm:fillClrLst>
    <dgm:linClrLst meth="repeat">
      <a:schemeClr val="lt1"/>
    </dgm:linClrLst>
    <dgm:effectClrLst/>
    <dgm:txLinClrLst/>
    <dgm:txFillClrLst/>
    <dgm:txEffectClrLst/>
  </dgm:styleLbl>
  <dgm:styleLbl name="alignNode1">
    <dgm:fillClrLst>
      <a:schemeClr val="accent1">
        <a:alpha val="90000"/>
      </a:schemeClr>
      <a:schemeClr val="accent1">
        <a:alpha val="50000"/>
      </a:schemeClr>
    </dgm:fillClrLst>
    <dgm:linClrLst>
      <a:schemeClr val="accent1">
        <a:alpha val="90000"/>
      </a:schemeClr>
      <a:schemeClr val="accent1">
        <a:alpha val="50000"/>
      </a:schemeClr>
    </dgm:linClrLst>
    <dgm:effectClrLst/>
    <dgm:txLinClrLst/>
    <dgm:txFillClrLst/>
    <dgm:txEffectClrLst/>
  </dgm:styleLbl>
  <dgm:styleLbl name="lnNode1">
    <dgm:fillClrLst>
      <a:schemeClr val="accent1">
        <a:shade val="90000"/>
      </a:schemeClr>
      <a:schemeClr val="accent1">
        <a:alpha val="50000"/>
        <a:tint val="50000"/>
      </a:schemeClr>
    </dgm:fillClrLst>
    <dgm:linClrLst meth="repeat">
      <a:schemeClr val="lt1"/>
    </dgm:linClrLst>
    <dgm:effectClrLst/>
    <dgm:txLinClrLst/>
    <dgm:txFillClrLst/>
    <dgm:txEffectClrLst/>
  </dgm:styleLbl>
  <dgm:styleLbl name="vennNode1">
    <dgm:fillClrLst>
      <a:schemeClr val="accent1">
        <a:shade val="80000"/>
        <a:alpha val="50000"/>
      </a:schemeClr>
      <a:schemeClr val="accent1">
        <a:alpha val="80000"/>
      </a:schemeClr>
    </dgm:fillClrLst>
    <dgm:linClrLst meth="repeat">
      <a:schemeClr val="lt1"/>
    </dgm:linClrLst>
    <dgm:effectClrLst/>
    <dgm:txLinClrLst/>
    <dgm:txFillClrLst/>
    <dgm:txEffectClrLst/>
  </dgm:styleLbl>
  <dgm:styleLbl name="node2">
    <dgm:fillClrLst>
      <a:schemeClr val="accent1">
        <a:alpha val="70000"/>
      </a:schemeClr>
    </dgm:fillClrLst>
    <dgm:linClrLst meth="repeat">
      <a:schemeClr val="lt1"/>
    </dgm:linClrLst>
    <dgm:effectClrLst/>
    <dgm:txLinClrLst/>
    <dgm:txFillClrLst/>
    <dgm:txEffectClrLst/>
  </dgm:styleLbl>
  <dgm:styleLbl name="node3">
    <dgm:fillClrLst>
      <a:schemeClr val="accent1">
        <a:alpha val="50000"/>
      </a:schemeClr>
    </dgm:fillClrLst>
    <dgm:linClrLst meth="repeat">
      <a:schemeClr val="lt1"/>
    </dgm:linClrLst>
    <dgm:effectClrLst/>
    <dgm:txLinClrLst/>
    <dgm:txFillClrLst/>
    <dgm:txEffectClrLst/>
  </dgm:styleLbl>
  <dgm:styleLbl name="node4">
    <dgm:fillClrLst>
      <a:schemeClr val="accent1">
        <a:alpha val="30000"/>
      </a:schemeClr>
    </dgm:fillClrLst>
    <dgm:linClrLst meth="repeat">
      <a:schemeClr val="lt1"/>
    </dgm:linClrLst>
    <dgm:effectClrLst/>
    <dgm:txLinClrLst/>
    <dgm:txFillClrLst/>
    <dgm:txEffectClrLst/>
  </dgm:styleLbl>
  <dgm:styleLbl name="fgImgPlace1">
    <dgm:fillClrLst>
      <a:schemeClr val="accent1">
        <a:tint val="50000"/>
        <a:alpha val="90000"/>
      </a:schemeClr>
      <a:schemeClr val="accent1">
        <a:tint val="20000"/>
        <a:alpha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fg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bg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sibTrans1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alpha val="90000"/>
      </a:schemeClr>
    </dgm:fillClrLst>
    <dgm:linClrLst meth="repeat">
      <a:schemeClr val="lt1"/>
    </dgm:linClrLst>
    <dgm:effectClrLst/>
    <dgm:txLinClrLst/>
    <dgm:txFillClrLst/>
    <dgm:txEffectClrLst/>
  </dgm:styleLbl>
  <dgm:styleLbl name="asst1">
    <dgm:fillClrLst meth="repeat">
      <a:schemeClr val="accent1">
        <a:alpha val="90000"/>
      </a:schemeClr>
    </dgm:fillClrLst>
    <dgm:linClrLst meth="repeat">
      <a:schemeClr val="lt1"/>
    </dgm:linClrLst>
    <dgm:effectClrLst/>
    <dgm:txLinClrLst/>
    <dgm:txFillClrLst/>
    <dgm:txEffectClrLst/>
  </dgm:styleLbl>
  <dgm:styleLbl name="asst2">
    <dgm:fillClrLst>
      <a:schemeClr val="accent1">
        <a:alpha val="90000"/>
      </a:schemeClr>
    </dgm:fillClrLst>
    <dgm:linClrLst meth="repeat">
      <a:schemeClr val="lt1"/>
    </dgm:linClrLst>
    <dgm:effectClrLst/>
    <dgm:txLinClrLst/>
    <dgm:txFillClrLst/>
    <dgm:txEffectClrLst/>
  </dgm:styleLbl>
  <dgm:styleLbl name="asst3">
    <dgm:fillClrLst>
      <a:schemeClr val="accent1">
        <a:alpha val="70000"/>
      </a:schemeClr>
    </dgm:fillClrLst>
    <dgm:linClrLst meth="repeat">
      <a:schemeClr val="lt1"/>
    </dgm:linClrLst>
    <dgm:effectClrLst/>
    <dgm:txLinClrLst/>
    <dgm:txFillClrLst/>
    <dgm:txEffectClrLst/>
  </dgm:styleLbl>
  <dgm:styleLbl name="asst4">
    <dgm:fillClrLst>
      <a:schemeClr val="accent1">
        <a:alpha val="50000"/>
      </a:schemeClr>
    </dgm:fillClrLst>
    <dgm:linClrLst meth="repeat">
      <a:schemeClr val="lt1"/>
    </dgm:linClrLst>
    <dgm:effectClrLst/>
    <dgm:txLinClrLst/>
    <dgm:txFillClrLst/>
    <dgm:txEffectClrLst/>
  </dgm:styleLbl>
  <dgm:styleLbl name="parChTrans2D1">
    <dgm:fillClrLst meth="repeat">
      <a:schemeClr val="accent1">
        <a:shade val="80000"/>
      </a:schemeClr>
    </dgm:fillClrLst>
    <dgm:linClrLst meth="repeat">
      <a:schemeClr val="accent1">
        <a:shade val="80000"/>
      </a:schemeClr>
    </dgm:linClrLst>
    <dgm:effectClrLst/>
    <dgm:txLinClrLst/>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dk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0000"/>
      </a:schemeClr>
    </dgm:fillClrLst>
    <dgm:linClrLst meth="repeat">
      <a:schemeClr val="accent1">
        <a:tint val="90000"/>
      </a:schemeClr>
    </dgm:linClrLst>
    <dgm:effectClrLst/>
    <dgm:txLinClrLst/>
    <dgm:txFillClrLst meth="repeat">
      <a:schemeClr val="tx1"/>
    </dgm:txFillClrLst>
    <dgm:txEffectClrLst/>
  </dgm:styleLbl>
  <dgm:styleLbl name="parChTrans1D3">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parChTrans1D4">
    <dgm:fillClrLst meth="repeat">
      <a:schemeClr val="accent1">
        <a:tint val="50000"/>
      </a:schemeClr>
    </dgm:fillClrLst>
    <dgm:linClrLst meth="repeat">
      <a:schemeClr val="accent1">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b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solidFgAcc1">
    <dgm:fillClrLst meth="repeat">
      <a:schemeClr val="lt1"/>
    </dgm:fillClrLst>
    <dgm:linClrLst>
      <a:schemeClr val="accent1">
        <a:alpha val="90000"/>
      </a:schemeClr>
      <a:schemeClr val="accent1">
        <a:alpha val="5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a:schemeClr val="accent1">
        <a:alpha val="90000"/>
        <a:tint val="40000"/>
      </a:schemeClr>
      <a:schemeClr val="accent1">
        <a:alpha val="5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50000"/>
      </a:schemeClr>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6.xml><?xml version="1.0" encoding="utf-8"?>
<dgm:colorsDef xmlns:dgm="http://schemas.openxmlformats.org/drawingml/2006/diagram" xmlns:a="http://schemas.openxmlformats.org/drawingml/2006/main" uniqueId="urn:microsoft.com/office/officeart/2005/8/colors/accent1_5">
  <dgm:title val=""/>
  <dgm:desc val=""/>
  <dgm:catLst>
    <dgm:cat type="accent1" pri="11500"/>
  </dgm:catLst>
  <dgm:styleLbl name="node0">
    <dgm:fillClrLst meth="cycle">
      <a:schemeClr val="accent1">
        <a:alpha val="80000"/>
      </a:schemeClr>
    </dgm:fillClrLst>
    <dgm:linClrLst meth="repeat">
      <a:schemeClr val="lt1"/>
    </dgm:linClrLst>
    <dgm:effectClrLst/>
    <dgm:txLinClrLst/>
    <dgm:txFillClrLst/>
    <dgm:txEffectClrLst/>
  </dgm:styleLbl>
  <dgm:styleLbl name="node1">
    <dgm:fillClrLst>
      <a:schemeClr val="accent1">
        <a:alpha val="90000"/>
      </a:schemeClr>
      <a:schemeClr val="accent1">
        <a:alpha val="50000"/>
      </a:schemeClr>
    </dgm:fillClrLst>
    <dgm:linClrLst meth="repeat">
      <a:schemeClr val="lt1"/>
    </dgm:linClrLst>
    <dgm:effectClrLst/>
    <dgm:txLinClrLst/>
    <dgm:txFillClrLst/>
    <dgm:txEffectClrLst/>
  </dgm:styleLbl>
  <dgm:styleLbl name="alignNode1">
    <dgm:fillClrLst>
      <a:schemeClr val="accent1">
        <a:alpha val="90000"/>
      </a:schemeClr>
      <a:schemeClr val="accent1">
        <a:alpha val="50000"/>
      </a:schemeClr>
    </dgm:fillClrLst>
    <dgm:linClrLst>
      <a:schemeClr val="accent1">
        <a:alpha val="90000"/>
      </a:schemeClr>
      <a:schemeClr val="accent1">
        <a:alpha val="50000"/>
      </a:schemeClr>
    </dgm:linClrLst>
    <dgm:effectClrLst/>
    <dgm:txLinClrLst/>
    <dgm:txFillClrLst/>
    <dgm:txEffectClrLst/>
  </dgm:styleLbl>
  <dgm:styleLbl name="lnNode1">
    <dgm:fillClrLst>
      <a:schemeClr val="accent1">
        <a:shade val="90000"/>
      </a:schemeClr>
      <a:schemeClr val="accent1">
        <a:alpha val="50000"/>
        <a:tint val="50000"/>
      </a:schemeClr>
    </dgm:fillClrLst>
    <dgm:linClrLst meth="repeat">
      <a:schemeClr val="lt1"/>
    </dgm:linClrLst>
    <dgm:effectClrLst/>
    <dgm:txLinClrLst/>
    <dgm:txFillClrLst/>
    <dgm:txEffectClrLst/>
  </dgm:styleLbl>
  <dgm:styleLbl name="vennNode1">
    <dgm:fillClrLst>
      <a:schemeClr val="accent1">
        <a:shade val="80000"/>
        <a:alpha val="50000"/>
      </a:schemeClr>
      <a:schemeClr val="accent1">
        <a:alpha val="80000"/>
      </a:schemeClr>
    </dgm:fillClrLst>
    <dgm:linClrLst meth="repeat">
      <a:schemeClr val="lt1"/>
    </dgm:linClrLst>
    <dgm:effectClrLst/>
    <dgm:txLinClrLst/>
    <dgm:txFillClrLst/>
    <dgm:txEffectClrLst/>
  </dgm:styleLbl>
  <dgm:styleLbl name="node2">
    <dgm:fillClrLst>
      <a:schemeClr val="accent1">
        <a:alpha val="70000"/>
      </a:schemeClr>
    </dgm:fillClrLst>
    <dgm:linClrLst meth="repeat">
      <a:schemeClr val="lt1"/>
    </dgm:linClrLst>
    <dgm:effectClrLst/>
    <dgm:txLinClrLst/>
    <dgm:txFillClrLst/>
    <dgm:txEffectClrLst/>
  </dgm:styleLbl>
  <dgm:styleLbl name="node3">
    <dgm:fillClrLst>
      <a:schemeClr val="accent1">
        <a:alpha val="50000"/>
      </a:schemeClr>
    </dgm:fillClrLst>
    <dgm:linClrLst meth="repeat">
      <a:schemeClr val="lt1"/>
    </dgm:linClrLst>
    <dgm:effectClrLst/>
    <dgm:txLinClrLst/>
    <dgm:txFillClrLst/>
    <dgm:txEffectClrLst/>
  </dgm:styleLbl>
  <dgm:styleLbl name="node4">
    <dgm:fillClrLst>
      <a:schemeClr val="accent1">
        <a:alpha val="30000"/>
      </a:schemeClr>
    </dgm:fillClrLst>
    <dgm:linClrLst meth="repeat">
      <a:schemeClr val="lt1"/>
    </dgm:linClrLst>
    <dgm:effectClrLst/>
    <dgm:txLinClrLst/>
    <dgm:txFillClrLst/>
    <dgm:txEffectClrLst/>
  </dgm:styleLbl>
  <dgm:styleLbl name="fgImgPlace1">
    <dgm:fillClrLst>
      <a:schemeClr val="accent1">
        <a:tint val="50000"/>
        <a:alpha val="90000"/>
      </a:schemeClr>
      <a:schemeClr val="accent1">
        <a:tint val="20000"/>
        <a:alpha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fg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bg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sibTrans1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alpha val="90000"/>
      </a:schemeClr>
    </dgm:fillClrLst>
    <dgm:linClrLst meth="repeat">
      <a:schemeClr val="lt1"/>
    </dgm:linClrLst>
    <dgm:effectClrLst/>
    <dgm:txLinClrLst/>
    <dgm:txFillClrLst/>
    <dgm:txEffectClrLst/>
  </dgm:styleLbl>
  <dgm:styleLbl name="asst1">
    <dgm:fillClrLst meth="repeat">
      <a:schemeClr val="accent1">
        <a:alpha val="90000"/>
      </a:schemeClr>
    </dgm:fillClrLst>
    <dgm:linClrLst meth="repeat">
      <a:schemeClr val="lt1"/>
    </dgm:linClrLst>
    <dgm:effectClrLst/>
    <dgm:txLinClrLst/>
    <dgm:txFillClrLst/>
    <dgm:txEffectClrLst/>
  </dgm:styleLbl>
  <dgm:styleLbl name="asst2">
    <dgm:fillClrLst>
      <a:schemeClr val="accent1">
        <a:alpha val="90000"/>
      </a:schemeClr>
    </dgm:fillClrLst>
    <dgm:linClrLst meth="repeat">
      <a:schemeClr val="lt1"/>
    </dgm:linClrLst>
    <dgm:effectClrLst/>
    <dgm:txLinClrLst/>
    <dgm:txFillClrLst/>
    <dgm:txEffectClrLst/>
  </dgm:styleLbl>
  <dgm:styleLbl name="asst3">
    <dgm:fillClrLst>
      <a:schemeClr val="accent1">
        <a:alpha val="70000"/>
      </a:schemeClr>
    </dgm:fillClrLst>
    <dgm:linClrLst meth="repeat">
      <a:schemeClr val="lt1"/>
    </dgm:linClrLst>
    <dgm:effectClrLst/>
    <dgm:txLinClrLst/>
    <dgm:txFillClrLst/>
    <dgm:txEffectClrLst/>
  </dgm:styleLbl>
  <dgm:styleLbl name="asst4">
    <dgm:fillClrLst>
      <a:schemeClr val="accent1">
        <a:alpha val="50000"/>
      </a:schemeClr>
    </dgm:fillClrLst>
    <dgm:linClrLst meth="repeat">
      <a:schemeClr val="lt1"/>
    </dgm:linClrLst>
    <dgm:effectClrLst/>
    <dgm:txLinClrLst/>
    <dgm:txFillClrLst/>
    <dgm:txEffectClrLst/>
  </dgm:styleLbl>
  <dgm:styleLbl name="parChTrans2D1">
    <dgm:fillClrLst meth="repeat">
      <a:schemeClr val="accent1">
        <a:shade val="80000"/>
      </a:schemeClr>
    </dgm:fillClrLst>
    <dgm:linClrLst meth="repeat">
      <a:schemeClr val="accent1">
        <a:shade val="80000"/>
      </a:schemeClr>
    </dgm:linClrLst>
    <dgm:effectClrLst/>
    <dgm:txLinClrLst/>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dk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0000"/>
      </a:schemeClr>
    </dgm:fillClrLst>
    <dgm:linClrLst meth="repeat">
      <a:schemeClr val="accent1">
        <a:tint val="90000"/>
      </a:schemeClr>
    </dgm:linClrLst>
    <dgm:effectClrLst/>
    <dgm:txLinClrLst/>
    <dgm:txFillClrLst meth="repeat">
      <a:schemeClr val="tx1"/>
    </dgm:txFillClrLst>
    <dgm:txEffectClrLst/>
  </dgm:styleLbl>
  <dgm:styleLbl name="parChTrans1D3">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parChTrans1D4">
    <dgm:fillClrLst meth="repeat">
      <a:schemeClr val="accent1">
        <a:tint val="50000"/>
      </a:schemeClr>
    </dgm:fillClrLst>
    <dgm:linClrLst meth="repeat">
      <a:schemeClr val="accent1">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b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solidFgAcc1">
    <dgm:fillClrLst meth="repeat">
      <a:schemeClr val="lt1"/>
    </dgm:fillClrLst>
    <dgm:linClrLst>
      <a:schemeClr val="accent1">
        <a:alpha val="90000"/>
      </a:schemeClr>
      <a:schemeClr val="accent1">
        <a:alpha val="5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a:schemeClr val="accent1">
        <a:alpha val="90000"/>
        <a:tint val="40000"/>
      </a:schemeClr>
      <a:schemeClr val="accent1">
        <a:alpha val="5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50000"/>
      </a:schemeClr>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7.xml><?xml version="1.0" encoding="utf-8"?>
<dgm:colorsDef xmlns:dgm="http://schemas.openxmlformats.org/drawingml/2006/diagram" xmlns:a="http://schemas.openxmlformats.org/drawingml/2006/main" uniqueId="urn:microsoft.com/office/officeart/2005/8/colors/accent1_5">
  <dgm:title val=""/>
  <dgm:desc val=""/>
  <dgm:catLst>
    <dgm:cat type="accent1" pri="11500"/>
  </dgm:catLst>
  <dgm:styleLbl name="node0">
    <dgm:fillClrLst meth="cycle">
      <a:schemeClr val="accent1">
        <a:alpha val="80000"/>
      </a:schemeClr>
    </dgm:fillClrLst>
    <dgm:linClrLst meth="repeat">
      <a:schemeClr val="lt1"/>
    </dgm:linClrLst>
    <dgm:effectClrLst/>
    <dgm:txLinClrLst/>
    <dgm:txFillClrLst/>
    <dgm:txEffectClrLst/>
  </dgm:styleLbl>
  <dgm:styleLbl name="node1">
    <dgm:fillClrLst>
      <a:schemeClr val="accent1">
        <a:alpha val="90000"/>
      </a:schemeClr>
      <a:schemeClr val="accent1">
        <a:alpha val="50000"/>
      </a:schemeClr>
    </dgm:fillClrLst>
    <dgm:linClrLst meth="repeat">
      <a:schemeClr val="lt1"/>
    </dgm:linClrLst>
    <dgm:effectClrLst/>
    <dgm:txLinClrLst/>
    <dgm:txFillClrLst/>
    <dgm:txEffectClrLst/>
  </dgm:styleLbl>
  <dgm:styleLbl name="alignNode1">
    <dgm:fillClrLst>
      <a:schemeClr val="accent1">
        <a:alpha val="90000"/>
      </a:schemeClr>
      <a:schemeClr val="accent1">
        <a:alpha val="50000"/>
      </a:schemeClr>
    </dgm:fillClrLst>
    <dgm:linClrLst>
      <a:schemeClr val="accent1">
        <a:alpha val="90000"/>
      </a:schemeClr>
      <a:schemeClr val="accent1">
        <a:alpha val="50000"/>
      </a:schemeClr>
    </dgm:linClrLst>
    <dgm:effectClrLst/>
    <dgm:txLinClrLst/>
    <dgm:txFillClrLst/>
    <dgm:txEffectClrLst/>
  </dgm:styleLbl>
  <dgm:styleLbl name="lnNode1">
    <dgm:fillClrLst>
      <a:schemeClr val="accent1">
        <a:shade val="90000"/>
      </a:schemeClr>
      <a:schemeClr val="accent1">
        <a:alpha val="50000"/>
        <a:tint val="50000"/>
      </a:schemeClr>
    </dgm:fillClrLst>
    <dgm:linClrLst meth="repeat">
      <a:schemeClr val="lt1"/>
    </dgm:linClrLst>
    <dgm:effectClrLst/>
    <dgm:txLinClrLst/>
    <dgm:txFillClrLst/>
    <dgm:txEffectClrLst/>
  </dgm:styleLbl>
  <dgm:styleLbl name="vennNode1">
    <dgm:fillClrLst>
      <a:schemeClr val="accent1">
        <a:shade val="80000"/>
        <a:alpha val="50000"/>
      </a:schemeClr>
      <a:schemeClr val="accent1">
        <a:alpha val="80000"/>
      </a:schemeClr>
    </dgm:fillClrLst>
    <dgm:linClrLst meth="repeat">
      <a:schemeClr val="lt1"/>
    </dgm:linClrLst>
    <dgm:effectClrLst/>
    <dgm:txLinClrLst/>
    <dgm:txFillClrLst/>
    <dgm:txEffectClrLst/>
  </dgm:styleLbl>
  <dgm:styleLbl name="node2">
    <dgm:fillClrLst>
      <a:schemeClr val="accent1">
        <a:alpha val="70000"/>
      </a:schemeClr>
    </dgm:fillClrLst>
    <dgm:linClrLst meth="repeat">
      <a:schemeClr val="lt1"/>
    </dgm:linClrLst>
    <dgm:effectClrLst/>
    <dgm:txLinClrLst/>
    <dgm:txFillClrLst/>
    <dgm:txEffectClrLst/>
  </dgm:styleLbl>
  <dgm:styleLbl name="node3">
    <dgm:fillClrLst>
      <a:schemeClr val="accent1">
        <a:alpha val="50000"/>
      </a:schemeClr>
    </dgm:fillClrLst>
    <dgm:linClrLst meth="repeat">
      <a:schemeClr val="lt1"/>
    </dgm:linClrLst>
    <dgm:effectClrLst/>
    <dgm:txLinClrLst/>
    <dgm:txFillClrLst/>
    <dgm:txEffectClrLst/>
  </dgm:styleLbl>
  <dgm:styleLbl name="node4">
    <dgm:fillClrLst>
      <a:schemeClr val="accent1">
        <a:alpha val="30000"/>
      </a:schemeClr>
    </dgm:fillClrLst>
    <dgm:linClrLst meth="repeat">
      <a:schemeClr val="lt1"/>
    </dgm:linClrLst>
    <dgm:effectClrLst/>
    <dgm:txLinClrLst/>
    <dgm:txFillClrLst/>
    <dgm:txEffectClrLst/>
  </dgm:styleLbl>
  <dgm:styleLbl name="fgImgPlace1">
    <dgm:fillClrLst>
      <a:schemeClr val="accent1">
        <a:tint val="50000"/>
        <a:alpha val="90000"/>
      </a:schemeClr>
      <a:schemeClr val="accent1">
        <a:tint val="20000"/>
        <a:alpha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fg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bg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sibTrans1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alpha val="90000"/>
      </a:schemeClr>
    </dgm:fillClrLst>
    <dgm:linClrLst meth="repeat">
      <a:schemeClr val="lt1"/>
    </dgm:linClrLst>
    <dgm:effectClrLst/>
    <dgm:txLinClrLst/>
    <dgm:txFillClrLst/>
    <dgm:txEffectClrLst/>
  </dgm:styleLbl>
  <dgm:styleLbl name="asst1">
    <dgm:fillClrLst meth="repeat">
      <a:schemeClr val="accent1">
        <a:alpha val="90000"/>
      </a:schemeClr>
    </dgm:fillClrLst>
    <dgm:linClrLst meth="repeat">
      <a:schemeClr val="lt1"/>
    </dgm:linClrLst>
    <dgm:effectClrLst/>
    <dgm:txLinClrLst/>
    <dgm:txFillClrLst/>
    <dgm:txEffectClrLst/>
  </dgm:styleLbl>
  <dgm:styleLbl name="asst2">
    <dgm:fillClrLst>
      <a:schemeClr val="accent1">
        <a:alpha val="90000"/>
      </a:schemeClr>
    </dgm:fillClrLst>
    <dgm:linClrLst meth="repeat">
      <a:schemeClr val="lt1"/>
    </dgm:linClrLst>
    <dgm:effectClrLst/>
    <dgm:txLinClrLst/>
    <dgm:txFillClrLst/>
    <dgm:txEffectClrLst/>
  </dgm:styleLbl>
  <dgm:styleLbl name="asst3">
    <dgm:fillClrLst>
      <a:schemeClr val="accent1">
        <a:alpha val="70000"/>
      </a:schemeClr>
    </dgm:fillClrLst>
    <dgm:linClrLst meth="repeat">
      <a:schemeClr val="lt1"/>
    </dgm:linClrLst>
    <dgm:effectClrLst/>
    <dgm:txLinClrLst/>
    <dgm:txFillClrLst/>
    <dgm:txEffectClrLst/>
  </dgm:styleLbl>
  <dgm:styleLbl name="asst4">
    <dgm:fillClrLst>
      <a:schemeClr val="accent1">
        <a:alpha val="50000"/>
      </a:schemeClr>
    </dgm:fillClrLst>
    <dgm:linClrLst meth="repeat">
      <a:schemeClr val="lt1"/>
    </dgm:linClrLst>
    <dgm:effectClrLst/>
    <dgm:txLinClrLst/>
    <dgm:txFillClrLst/>
    <dgm:txEffectClrLst/>
  </dgm:styleLbl>
  <dgm:styleLbl name="parChTrans2D1">
    <dgm:fillClrLst meth="repeat">
      <a:schemeClr val="accent1">
        <a:shade val="80000"/>
      </a:schemeClr>
    </dgm:fillClrLst>
    <dgm:linClrLst meth="repeat">
      <a:schemeClr val="accent1">
        <a:shade val="80000"/>
      </a:schemeClr>
    </dgm:linClrLst>
    <dgm:effectClrLst/>
    <dgm:txLinClrLst/>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dk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0000"/>
      </a:schemeClr>
    </dgm:fillClrLst>
    <dgm:linClrLst meth="repeat">
      <a:schemeClr val="accent1">
        <a:tint val="90000"/>
      </a:schemeClr>
    </dgm:linClrLst>
    <dgm:effectClrLst/>
    <dgm:txLinClrLst/>
    <dgm:txFillClrLst meth="repeat">
      <a:schemeClr val="tx1"/>
    </dgm:txFillClrLst>
    <dgm:txEffectClrLst/>
  </dgm:styleLbl>
  <dgm:styleLbl name="parChTrans1D3">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parChTrans1D4">
    <dgm:fillClrLst meth="repeat">
      <a:schemeClr val="accent1">
        <a:tint val="50000"/>
      </a:schemeClr>
    </dgm:fillClrLst>
    <dgm:linClrLst meth="repeat">
      <a:schemeClr val="accent1">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b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solidFgAcc1">
    <dgm:fillClrLst meth="repeat">
      <a:schemeClr val="lt1"/>
    </dgm:fillClrLst>
    <dgm:linClrLst>
      <a:schemeClr val="accent1">
        <a:alpha val="90000"/>
      </a:schemeClr>
      <a:schemeClr val="accent1">
        <a:alpha val="5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a:schemeClr val="accent1">
        <a:alpha val="90000"/>
        <a:tint val="40000"/>
      </a:schemeClr>
      <a:schemeClr val="accent1">
        <a:alpha val="5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50000"/>
      </a:schemeClr>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8.xml><?xml version="1.0" encoding="utf-8"?>
<dgm:colorsDef xmlns:dgm="http://schemas.openxmlformats.org/drawingml/2006/diagram" xmlns:a="http://schemas.openxmlformats.org/drawingml/2006/main" uniqueId="urn:microsoft.com/office/officeart/2005/8/colors/colorful1#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9.xml><?xml version="1.0" encoding="utf-8"?>
<dgm:colorsDef xmlns:dgm="http://schemas.openxmlformats.org/drawingml/2006/diagram" xmlns:a="http://schemas.openxmlformats.org/drawingml/2006/main" uniqueId="urn:microsoft.com/office/officeart/2005/8/colors/accent1_5">
  <dgm:title val=""/>
  <dgm:desc val=""/>
  <dgm:catLst>
    <dgm:cat type="accent1" pri="11500"/>
  </dgm:catLst>
  <dgm:styleLbl name="node0">
    <dgm:fillClrLst meth="cycle">
      <a:schemeClr val="accent1">
        <a:alpha val="80000"/>
      </a:schemeClr>
    </dgm:fillClrLst>
    <dgm:linClrLst meth="repeat">
      <a:schemeClr val="lt1"/>
    </dgm:linClrLst>
    <dgm:effectClrLst/>
    <dgm:txLinClrLst/>
    <dgm:txFillClrLst/>
    <dgm:txEffectClrLst/>
  </dgm:styleLbl>
  <dgm:styleLbl name="node1">
    <dgm:fillClrLst>
      <a:schemeClr val="accent1">
        <a:alpha val="90000"/>
      </a:schemeClr>
      <a:schemeClr val="accent1">
        <a:alpha val="50000"/>
      </a:schemeClr>
    </dgm:fillClrLst>
    <dgm:linClrLst meth="repeat">
      <a:schemeClr val="lt1"/>
    </dgm:linClrLst>
    <dgm:effectClrLst/>
    <dgm:txLinClrLst/>
    <dgm:txFillClrLst/>
    <dgm:txEffectClrLst/>
  </dgm:styleLbl>
  <dgm:styleLbl name="alignNode1">
    <dgm:fillClrLst>
      <a:schemeClr val="accent1">
        <a:alpha val="90000"/>
      </a:schemeClr>
      <a:schemeClr val="accent1">
        <a:alpha val="50000"/>
      </a:schemeClr>
    </dgm:fillClrLst>
    <dgm:linClrLst>
      <a:schemeClr val="accent1">
        <a:alpha val="90000"/>
      </a:schemeClr>
      <a:schemeClr val="accent1">
        <a:alpha val="50000"/>
      </a:schemeClr>
    </dgm:linClrLst>
    <dgm:effectClrLst/>
    <dgm:txLinClrLst/>
    <dgm:txFillClrLst/>
    <dgm:txEffectClrLst/>
  </dgm:styleLbl>
  <dgm:styleLbl name="lnNode1">
    <dgm:fillClrLst>
      <a:schemeClr val="accent1">
        <a:shade val="90000"/>
      </a:schemeClr>
      <a:schemeClr val="accent1">
        <a:alpha val="50000"/>
        <a:tint val="50000"/>
      </a:schemeClr>
    </dgm:fillClrLst>
    <dgm:linClrLst meth="repeat">
      <a:schemeClr val="lt1"/>
    </dgm:linClrLst>
    <dgm:effectClrLst/>
    <dgm:txLinClrLst/>
    <dgm:txFillClrLst/>
    <dgm:txEffectClrLst/>
  </dgm:styleLbl>
  <dgm:styleLbl name="vennNode1">
    <dgm:fillClrLst>
      <a:schemeClr val="accent1">
        <a:shade val="80000"/>
        <a:alpha val="50000"/>
      </a:schemeClr>
      <a:schemeClr val="accent1">
        <a:alpha val="80000"/>
      </a:schemeClr>
    </dgm:fillClrLst>
    <dgm:linClrLst meth="repeat">
      <a:schemeClr val="lt1"/>
    </dgm:linClrLst>
    <dgm:effectClrLst/>
    <dgm:txLinClrLst/>
    <dgm:txFillClrLst/>
    <dgm:txEffectClrLst/>
  </dgm:styleLbl>
  <dgm:styleLbl name="node2">
    <dgm:fillClrLst>
      <a:schemeClr val="accent1">
        <a:alpha val="70000"/>
      </a:schemeClr>
    </dgm:fillClrLst>
    <dgm:linClrLst meth="repeat">
      <a:schemeClr val="lt1"/>
    </dgm:linClrLst>
    <dgm:effectClrLst/>
    <dgm:txLinClrLst/>
    <dgm:txFillClrLst/>
    <dgm:txEffectClrLst/>
  </dgm:styleLbl>
  <dgm:styleLbl name="node3">
    <dgm:fillClrLst>
      <a:schemeClr val="accent1">
        <a:alpha val="50000"/>
      </a:schemeClr>
    </dgm:fillClrLst>
    <dgm:linClrLst meth="repeat">
      <a:schemeClr val="lt1"/>
    </dgm:linClrLst>
    <dgm:effectClrLst/>
    <dgm:txLinClrLst/>
    <dgm:txFillClrLst/>
    <dgm:txEffectClrLst/>
  </dgm:styleLbl>
  <dgm:styleLbl name="node4">
    <dgm:fillClrLst>
      <a:schemeClr val="accent1">
        <a:alpha val="30000"/>
      </a:schemeClr>
    </dgm:fillClrLst>
    <dgm:linClrLst meth="repeat">
      <a:schemeClr val="lt1"/>
    </dgm:linClrLst>
    <dgm:effectClrLst/>
    <dgm:txLinClrLst/>
    <dgm:txFillClrLst/>
    <dgm:txEffectClrLst/>
  </dgm:styleLbl>
  <dgm:styleLbl name="fgImgPlace1">
    <dgm:fillClrLst>
      <a:schemeClr val="accent1">
        <a:tint val="50000"/>
        <a:alpha val="90000"/>
      </a:schemeClr>
      <a:schemeClr val="accent1">
        <a:tint val="20000"/>
        <a:alpha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fg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bg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sibTrans1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alpha val="90000"/>
      </a:schemeClr>
    </dgm:fillClrLst>
    <dgm:linClrLst meth="repeat">
      <a:schemeClr val="lt1"/>
    </dgm:linClrLst>
    <dgm:effectClrLst/>
    <dgm:txLinClrLst/>
    <dgm:txFillClrLst/>
    <dgm:txEffectClrLst/>
  </dgm:styleLbl>
  <dgm:styleLbl name="asst1">
    <dgm:fillClrLst meth="repeat">
      <a:schemeClr val="accent1">
        <a:alpha val="90000"/>
      </a:schemeClr>
    </dgm:fillClrLst>
    <dgm:linClrLst meth="repeat">
      <a:schemeClr val="lt1"/>
    </dgm:linClrLst>
    <dgm:effectClrLst/>
    <dgm:txLinClrLst/>
    <dgm:txFillClrLst/>
    <dgm:txEffectClrLst/>
  </dgm:styleLbl>
  <dgm:styleLbl name="asst2">
    <dgm:fillClrLst>
      <a:schemeClr val="accent1">
        <a:alpha val="90000"/>
      </a:schemeClr>
    </dgm:fillClrLst>
    <dgm:linClrLst meth="repeat">
      <a:schemeClr val="lt1"/>
    </dgm:linClrLst>
    <dgm:effectClrLst/>
    <dgm:txLinClrLst/>
    <dgm:txFillClrLst/>
    <dgm:txEffectClrLst/>
  </dgm:styleLbl>
  <dgm:styleLbl name="asst3">
    <dgm:fillClrLst>
      <a:schemeClr val="accent1">
        <a:alpha val="70000"/>
      </a:schemeClr>
    </dgm:fillClrLst>
    <dgm:linClrLst meth="repeat">
      <a:schemeClr val="lt1"/>
    </dgm:linClrLst>
    <dgm:effectClrLst/>
    <dgm:txLinClrLst/>
    <dgm:txFillClrLst/>
    <dgm:txEffectClrLst/>
  </dgm:styleLbl>
  <dgm:styleLbl name="asst4">
    <dgm:fillClrLst>
      <a:schemeClr val="accent1">
        <a:alpha val="50000"/>
      </a:schemeClr>
    </dgm:fillClrLst>
    <dgm:linClrLst meth="repeat">
      <a:schemeClr val="lt1"/>
    </dgm:linClrLst>
    <dgm:effectClrLst/>
    <dgm:txLinClrLst/>
    <dgm:txFillClrLst/>
    <dgm:txEffectClrLst/>
  </dgm:styleLbl>
  <dgm:styleLbl name="parChTrans2D1">
    <dgm:fillClrLst meth="repeat">
      <a:schemeClr val="accent1">
        <a:shade val="80000"/>
      </a:schemeClr>
    </dgm:fillClrLst>
    <dgm:linClrLst meth="repeat">
      <a:schemeClr val="accent1">
        <a:shade val="80000"/>
      </a:schemeClr>
    </dgm:linClrLst>
    <dgm:effectClrLst/>
    <dgm:txLinClrLst/>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dk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0000"/>
      </a:schemeClr>
    </dgm:fillClrLst>
    <dgm:linClrLst meth="repeat">
      <a:schemeClr val="accent1">
        <a:tint val="90000"/>
      </a:schemeClr>
    </dgm:linClrLst>
    <dgm:effectClrLst/>
    <dgm:txLinClrLst/>
    <dgm:txFillClrLst meth="repeat">
      <a:schemeClr val="tx1"/>
    </dgm:txFillClrLst>
    <dgm:txEffectClrLst/>
  </dgm:styleLbl>
  <dgm:styleLbl name="parChTrans1D3">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parChTrans1D4">
    <dgm:fillClrLst meth="repeat">
      <a:schemeClr val="accent1">
        <a:tint val="50000"/>
      </a:schemeClr>
    </dgm:fillClrLst>
    <dgm:linClrLst meth="repeat">
      <a:schemeClr val="accent1">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b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solidFgAcc1">
    <dgm:fillClrLst meth="repeat">
      <a:schemeClr val="lt1"/>
    </dgm:fillClrLst>
    <dgm:linClrLst>
      <a:schemeClr val="accent1">
        <a:alpha val="90000"/>
      </a:schemeClr>
      <a:schemeClr val="accent1">
        <a:alpha val="5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a:schemeClr val="accent1">
        <a:alpha val="90000"/>
        <a:tint val="40000"/>
      </a:schemeClr>
      <a:schemeClr val="accent1">
        <a:alpha val="5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50000"/>
      </a:schemeClr>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4_1">
  <dgm:title val=""/>
  <dgm:desc val=""/>
  <dgm:catLst>
    <dgm:cat type="accent4" pri="11100"/>
  </dgm:catLst>
  <dgm:styleLbl name="node0">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4">
        <a:shade val="80000"/>
      </a:schemeClr>
    </dgm:linClrLst>
    <dgm:effectClrLst/>
    <dgm:txLinClrLst/>
    <dgm:txFillClrLst/>
    <dgm:txEffectClrLst/>
  </dgm:styleLbl>
  <dgm:styleLbl name="node2">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fgImgPlace1">
    <dgm:fillClrLst meth="repeat">
      <a:schemeClr val="accent4">
        <a:tint val="40000"/>
      </a:schemeClr>
    </dgm:fillClrLst>
    <dgm:linClrLst meth="repeat">
      <a:schemeClr val="accent4">
        <a:shade val="80000"/>
      </a:schemeClr>
    </dgm:linClrLst>
    <dgm:effectClrLst/>
    <dgm:txLinClrLst/>
    <dgm:txFillClrLst meth="repeat">
      <a:schemeClr val="lt1"/>
    </dgm:txFillClrLst>
    <dgm:txEffectClrLst/>
  </dgm:styleLbl>
  <dgm:styleLbl name="alignImgPlace1">
    <dgm:fillClrLst meth="repeat">
      <a:schemeClr val="accent4">
        <a:tint val="40000"/>
      </a:schemeClr>
    </dgm:fillClrLst>
    <dgm:linClrLst meth="repeat">
      <a:schemeClr val="accent4">
        <a:shade val="80000"/>
      </a:schemeClr>
    </dgm:linClrLst>
    <dgm:effectClrLst/>
    <dgm:txLinClrLst/>
    <dgm:txFillClrLst meth="repeat">
      <a:schemeClr val="lt1"/>
    </dgm:txFillClrLst>
    <dgm:txEffectClrLst/>
  </dgm:styleLbl>
  <dgm:styleLbl name="bgImgPlace1">
    <dgm:fillClrLst meth="repeat">
      <a:schemeClr val="accent4">
        <a:tint val="40000"/>
      </a:schemeClr>
    </dgm:fillClrLst>
    <dgm:linClrLst meth="repeat">
      <a:schemeClr val="accent4">
        <a:shade val="80000"/>
      </a:schemeClr>
    </dgm:linClrLst>
    <dgm:effectClrLst/>
    <dgm:txLinClrLst/>
    <dgm:txFillClrLst meth="repeat">
      <a:schemeClr val="lt1"/>
    </dgm:txFillClrLst>
    <dgm:txEffectClrLst/>
  </dgm:styleLbl>
  <dgm:styleLbl name="sibTrans2D1">
    <dgm:fillClrLst meth="repeat">
      <a:schemeClr val="accent4">
        <a:tint val="60000"/>
      </a:schemeClr>
    </dgm:fillClrLst>
    <dgm:linClrLst meth="repeat">
      <a:schemeClr val="accent4">
        <a:tint val="60000"/>
      </a:schemeClr>
    </dgm:linClrLst>
    <dgm:effectClrLst/>
    <dgm:txLinClrLst/>
    <dgm:txFillClrLst meth="repeat">
      <a:schemeClr val="dk1"/>
    </dgm:txFillClrLst>
    <dgm:txEffectClrLst/>
  </dgm:styleLbl>
  <dgm:styleLbl name="fgSibTrans2D1">
    <dgm:fillClrLst meth="repeat">
      <a:schemeClr val="accent4">
        <a:tint val="60000"/>
      </a:schemeClr>
    </dgm:fillClrLst>
    <dgm:linClrLst meth="repeat">
      <a:schemeClr val="accent4">
        <a:tint val="60000"/>
      </a:schemeClr>
    </dgm:linClrLst>
    <dgm:effectClrLst/>
    <dgm:txLinClrLst/>
    <dgm:txFillClrLst meth="repeat">
      <a:schemeClr val="dk1"/>
    </dgm:txFillClrLst>
    <dgm:txEffectClrLst/>
  </dgm:styleLbl>
  <dgm:styleLbl name="bgSibTrans2D1">
    <dgm:fillClrLst meth="repeat">
      <a:schemeClr val="accent4">
        <a:tint val="60000"/>
      </a:schemeClr>
    </dgm:fillClrLst>
    <dgm:linClrLst meth="repeat">
      <a:schemeClr val="accent4">
        <a:tint val="60000"/>
      </a:schemeClr>
    </dgm:linClrLst>
    <dgm:effectClrLst/>
    <dgm:txLinClrLst/>
    <dgm:txFillClrLst meth="repeat">
      <a:schemeClr val="dk1"/>
    </dgm:txFillClrLst>
    <dgm:txEffectClrLst/>
  </dgm:styleLbl>
  <dgm:styleLbl name="sibTrans1D1">
    <dgm:fillClrLst meth="repeat">
      <a:schemeClr val="accent4"/>
    </dgm:fillClrLst>
    <dgm:linClrLst meth="repeat">
      <a:schemeClr val="accent4"/>
    </dgm:linClrLst>
    <dgm:effectClrLst/>
    <dgm:txLinClrLst/>
    <dgm:txFillClrLst meth="repeat">
      <a:schemeClr val="tx1"/>
    </dgm:txFillClrLst>
    <dgm:txEffectClrLst/>
  </dgm:styleLbl>
  <dgm:styleLbl name="callout">
    <dgm:fillClrLst meth="repeat">
      <a:schemeClr val="accent4"/>
    </dgm:fillClrLst>
    <dgm:linClrLst meth="repeat">
      <a:schemeClr val="accent4"/>
    </dgm:linClrLst>
    <dgm:effectClrLst/>
    <dgm:txLinClrLst/>
    <dgm:txFillClrLst meth="repeat">
      <a:schemeClr val="tx1"/>
    </dgm:txFillClrLst>
    <dgm:txEffectClrLst/>
  </dgm:styleLbl>
  <dgm:styleLbl name="asst0">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parChTrans2D1">
    <dgm:fillClrLst meth="repeat">
      <a:schemeClr val="accent4">
        <a:tint val="60000"/>
      </a:schemeClr>
    </dgm:fillClrLst>
    <dgm:linClrLst meth="repeat">
      <a:schemeClr val="accent4">
        <a:tint val="60000"/>
      </a:schemeClr>
    </dgm:linClrLst>
    <dgm:effectClrLst/>
    <dgm:txLinClrLst/>
    <dgm:txFillClrLst/>
    <dgm:txEffectClrLst/>
  </dgm:styleLbl>
  <dgm:styleLbl name="parChTrans2D2">
    <dgm:fillClrLst meth="repeat">
      <a:schemeClr val="accent4"/>
    </dgm:fillClrLst>
    <dgm:linClrLst meth="repeat">
      <a:schemeClr val="accent4"/>
    </dgm:linClrLst>
    <dgm:effectClrLst/>
    <dgm:txLinClrLst/>
    <dgm:txFillClrLst/>
    <dgm:txEffectClrLst/>
  </dgm:styleLbl>
  <dgm:styleLbl name="parChTrans2D3">
    <dgm:fillClrLst meth="repeat">
      <a:schemeClr val="accent4"/>
    </dgm:fillClrLst>
    <dgm:linClrLst meth="repeat">
      <a:schemeClr val="accent4"/>
    </dgm:linClrLst>
    <dgm:effectClrLst/>
    <dgm:txLinClrLst/>
    <dgm:txFillClrLst/>
    <dgm:txEffectClrLst/>
  </dgm:styleLbl>
  <dgm:styleLbl name="parChTrans2D4">
    <dgm:fillClrLst meth="repeat">
      <a:schemeClr val="accent4"/>
    </dgm:fillClrLst>
    <dgm:linClrLst meth="repeat">
      <a:schemeClr val="accent4"/>
    </dgm:linClrLst>
    <dgm:effectClrLst/>
    <dgm:txLinClrLst/>
    <dgm:txFillClrLst meth="repeat">
      <a:schemeClr val="lt1"/>
    </dgm:txFillClrLst>
    <dgm:txEffectClrLst/>
  </dgm:styleLbl>
  <dgm:styleLbl name="parChTrans1D1">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2">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3">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parChTrans1D4">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fgAcc1">
    <dgm:fillClrLst meth="repeat">
      <a:schemeClr val="accent4">
        <a:alpha val="90000"/>
        <a:tint val="40000"/>
      </a:schemeClr>
    </dgm:fillClrLst>
    <dgm:linClrLst meth="repeat">
      <a:schemeClr val="accent4"/>
    </dgm:linClrLst>
    <dgm:effectClrLst/>
    <dgm:txLinClrLst/>
    <dgm:txFillClrLst meth="repeat">
      <a:schemeClr val="dk1"/>
    </dgm:txFillClrLst>
    <dgm:txEffectClrLst/>
  </dgm:styleLbl>
  <dgm:styleLbl name="conFgAcc1">
    <dgm:fillClrLst meth="repeat">
      <a:schemeClr val="accent4">
        <a:alpha val="90000"/>
        <a:tint val="40000"/>
      </a:schemeClr>
    </dgm:fillClrLst>
    <dgm:linClrLst meth="repeat">
      <a:schemeClr val="accent4"/>
    </dgm:linClrLst>
    <dgm:effectClrLst/>
    <dgm:txLinClrLst/>
    <dgm:txFillClrLst meth="repeat">
      <a:schemeClr val="dk1"/>
    </dgm:txFillClrLst>
    <dgm:txEffectClrLst/>
  </dgm:styleLbl>
  <dgm:styleLbl name="alignAcc1">
    <dgm:fillClrLst meth="repeat">
      <a:schemeClr val="accent4">
        <a:alpha val="90000"/>
        <a:tint val="40000"/>
      </a:schemeClr>
    </dgm:fillClrLst>
    <dgm:linClrLst meth="repeat">
      <a:schemeClr val="accent4"/>
    </dgm:linClrLst>
    <dgm:effectClrLst/>
    <dgm:txLinClrLst/>
    <dgm:txFillClrLst meth="repeat">
      <a:schemeClr val="dk1"/>
    </dgm:txFillClrLst>
    <dgm:txEffectClrLst/>
  </dgm:styleLbl>
  <dgm:styleLbl name="trAlignAcc1">
    <dgm:fillClrLst meth="repeat">
      <a:schemeClr val="accent4">
        <a:alpha val="40000"/>
        <a:tint val="40000"/>
      </a:schemeClr>
    </dgm:fillClrLst>
    <dgm:linClrLst meth="repeat">
      <a:schemeClr val="accent4"/>
    </dgm:linClrLst>
    <dgm:effectClrLst/>
    <dgm:txLinClrLst/>
    <dgm:txFillClrLst meth="repeat">
      <a:schemeClr val="dk1"/>
    </dgm:txFillClrLst>
    <dgm:txEffectClrLst/>
  </dgm:styleLbl>
  <dgm:styleLbl name="bgAcc1">
    <dgm:fillClrLst meth="repeat">
      <a:schemeClr val="accent4">
        <a:alpha val="90000"/>
        <a:tint val="40000"/>
      </a:schemeClr>
    </dgm:fillClrLst>
    <dgm:linClrLst meth="repeat">
      <a:schemeClr val="accent4"/>
    </dgm:linClrLst>
    <dgm:effectClrLst/>
    <dgm:txLinClrLst/>
    <dgm:txFillClrLst meth="repeat">
      <a:schemeClr val="dk1"/>
    </dgm:txFillClrLst>
    <dgm:txEffectClrLst/>
  </dgm:styleLbl>
  <dgm:styleLbl name="solidFgAcc1">
    <dgm:fillClrLst meth="repeat">
      <a:schemeClr val="lt1"/>
    </dgm:fillClrLst>
    <dgm:linClrLst meth="repeat">
      <a:schemeClr val="accent4"/>
    </dgm:linClrLst>
    <dgm:effectClrLst/>
    <dgm:txLinClrLst/>
    <dgm:txFillClrLst meth="repeat">
      <a:schemeClr val="dk1"/>
    </dgm:txFillClrLst>
    <dgm:txEffectClrLst/>
  </dgm:styleLbl>
  <dgm:styleLbl name="solidAlignAcc1">
    <dgm:fillClrLst meth="repeat">
      <a:schemeClr val="lt1"/>
    </dgm:fillClrLst>
    <dgm:linClrLst meth="repeat">
      <a:schemeClr val="accent4"/>
    </dgm:linClrLst>
    <dgm:effectClrLst/>
    <dgm:txLinClrLst/>
    <dgm:txFillClrLst meth="repeat">
      <a:schemeClr val="dk1"/>
    </dgm:txFillClrLst>
    <dgm:txEffectClrLst/>
  </dgm:styleLbl>
  <dgm:styleLbl name="solidBgAcc1">
    <dgm:fillClrLst meth="repeat">
      <a:schemeClr val="lt1"/>
    </dgm:fillClrLst>
    <dgm:linClrLst meth="repeat">
      <a:schemeClr val="accent4"/>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4">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4">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4">
        <a:alpha val="90000"/>
      </a:schemeClr>
    </dgm:linClrLst>
    <dgm:effectClrLst/>
    <dgm:txLinClrLst/>
    <dgm:txFillClrLst meth="repeat">
      <a:schemeClr val="dk1"/>
    </dgm:txFillClrLst>
    <dgm:txEffectClrLst/>
  </dgm:styleLbl>
  <dgm:styleLbl name="fgAcc0">
    <dgm:fillClrLst meth="repeat">
      <a:schemeClr val="accent4">
        <a:alpha val="90000"/>
        <a:tint val="40000"/>
      </a:schemeClr>
    </dgm:fillClrLst>
    <dgm:linClrLst meth="repeat">
      <a:schemeClr val="accent4"/>
    </dgm:linClrLst>
    <dgm:effectClrLst/>
    <dgm:txLinClrLst/>
    <dgm:txFillClrLst meth="repeat">
      <a:schemeClr val="dk1"/>
    </dgm:txFillClrLst>
    <dgm:txEffectClrLst/>
  </dgm:styleLbl>
  <dgm:styleLbl name="fgAcc2">
    <dgm:fillClrLst meth="repeat">
      <a:schemeClr val="accent4">
        <a:alpha val="90000"/>
        <a:tint val="40000"/>
      </a:schemeClr>
    </dgm:fillClrLst>
    <dgm:linClrLst meth="repeat">
      <a:schemeClr val="accent4"/>
    </dgm:linClrLst>
    <dgm:effectClrLst/>
    <dgm:txLinClrLst/>
    <dgm:txFillClrLst meth="repeat">
      <a:schemeClr val="dk1"/>
    </dgm:txFillClrLst>
    <dgm:txEffectClrLst/>
  </dgm:styleLbl>
  <dgm:styleLbl name="fgAcc3">
    <dgm:fillClrLst meth="repeat">
      <a:schemeClr val="accent4">
        <a:alpha val="90000"/>
        <a:tint val="40000"/>
      </a:schemeClr>
    </dgm:fillClrLst>
    <dgm:linClrLst meth="repeat">
      <a:schemeClr val="accent4"/>
    </dgm:linClrLst>
    <dgm:effectClrLst/>
    <dgm:txLinClrLst/>
    <dgm:txFillClrLst meth="repeat">
      <a:schemeClr val="dk1"/>
    </dgm:txFillClrLst>
    <dgm:txEffectClrLst/>
  </dgm:styleLbl>
  <dgm:styleLbl name="fgAcc4">
    <dgm:fillClrLst meth="repeat">
      <a:schemeClr val="accent4">
        <a:alpha val="90000"/>
        <a:tint val="40000"/>
      </a:schemeClr>
    </dgm:fillClrLst>
    <dgm:linClrLst meth="repeat">
      <a:schemeClr val="accent4"/>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accent4"/>
    </dgm:linClrLst>
    <dgm:effectClrLst/>
    <dgm:txLinClrLst/>
    <dgm:txFillClrLst meth="repeat">
      <a:schemeClr val="dk1"/>
    </dgm:txFillClrLst>
    <dgm:txEffectClrLst/>
  </dgm:styleLbl>
  <dgm:styleLbl name="dkBgShp">
    <dgm:fillClrLst meth="repeat">
      <a:schemeClr val="accent4">
        <a:shade val="80000"/>
      </a:schemeClr>
    </dgm:fillClrLst>
    <dgm:linClrLst meth="repeat">
      <a:schemeClr val="accent4"/>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0.xml><?xml version="1.0" encoding="utf-8"?>
<dgm:colorsDef xmlns:dgm="http://schemas.openxmlformats.org/drawingml/2006/diagram" xmlns:a="http://schemas.openxmlformats.org/drawingml/2006/main" uniqueId="urn:microsoft.com/office/officeart/2005/8/colors/accent1_5">
  <dgm:title val=""/>
  <dgm:desc val=""/>
  <dgm:catLst>
    <dgm:cat type="accent1" pri="11500"/>
  </dgm:catLst>
  <dgm:styleLbl name="node0">
    <dgm:fillClrLst meth="cycle">
      <a:schemeClr val="accent1">
        <a:alpha val="80000"/>
      </a:schemeClr>
    </dgm:fillClrLst>
    <dgm:linClrLst meth="repeat">
      <a:schemeClr val="lt1"/>
    </dgm:linClrLst>
    <dgm:effectClrLst/>
    <dgm:txLinClrLst/>
    <dgm:txFillClrLst/>
    <dgm:txEffectClrLst/>
  </dgm:styleLbl>
  <dgm:styleLbl name="node1">
    <dgm:fillClrLst>
      <a:schemeClr val="accent1">
        <a:alpha val="90000"/>
      </a:schemeClr>
      <a:schemeClr val="accent1">
        <a:alpha val="50000"/>
      </a:schemeClr>
    </dgm:fillClrLst>
    <dgm:linClrLst meth="repeat">
      <a:schemeClr val="lt1"/>
    </dgm:linClrLst>
    <dgm:effectClrLst/>
    <dgm:txLinClrLst/>
    <dgm:txFillClrLst/>
    <dgm:txEffectClrLst/>
  </dgm:styleLbl>
  <dgm:styleLbl name="alignNode1">
    <dgm:fillClrLst>
      <a:schemeClr val="accent1">
        <a:alpha val="90000"/>
      </a:schemeClr>
      <a:schemeClr val="accent1">
        <a:alpha val="50000"/>
      </a:schemeClr>
    </dgm:fillClrLst>
    <dgm:linClrLst>
      <a:schemeClr val="accent1">
        <a:alpha val="90000"/>
      </a:schemeClr>
      <a:schemeClr val="accent1">
        <a:alpha val="50000"/>
      </a:schemeClr>
    </dgm:linClrLst>
    <dgm:effectClrLst/>
    <dgm:txLinClrLst/>
    <dgm:txFillClrLst/>
    <dgm:txEffectClrLst/>
  </dgm:styleLbl>
  <dgm:styleLbl name="lnNode1">
    <dgm:fillClrLst>
      <a:schemeClr val="accent1">
        <a:shade val="90000"/>
      </a:schemeClr>
      <a:schemeClr val="accent1">
        <a:alpha val="50000"/>
        <a:tint val="50000"/>
      </a:schemeClr>
    </dgm:fillClrLst>
    <dgm:linClrLst meth="repeat">
      <a:schemeClr val="lt1"/>
    </dgm:linClrLst>
    <dgm:effectClrLst/>
    <dgm:txLinClrLst/>
    <dgm:txFillClrLst/>
    <dgm:txEffectClrLst/>
  </dgm:styleLbl>
  <dgm:styleLbl name="vennNode1">
    <dgm:fillClrLst>
      <a:schemeClr val="accent1">
        <a:shade val="80000"/>
        <a:alpha val="50000"/>
      </a:schemeClr>
      <a:schemeClr val="accent1">
        <a:alpha val="80000"/>
      </a:schemeClr>
    </dgm:fillClrLst>
    <dgm:linClrLst meth="repeat">
      <a:schemeClr val="lt1"/>
    </dgm:linClrLst>
    <dgm:effectClrLst/>
    <dgm:txLinClrLst/>
    <dgm:txFillClrLst/>
    <dgm:txEffectClrLst/>
  </dgm:styleLbl>
  <dgm:styleLbl name="node2">
    <dgm:fillClrLst>
      <a:schemeClr val="accent1">
        <a:alpha val="70000"/>
      </a:schemeClr>
    </dgm:fillClrLst>
    <dgm:linClrLst meth="repeat">
      <a:schemeClr val="lt1"/>
    </dgm:linClrLst>
    <dgm:effectClrLst/>
    <dgm:txLinClrLst/>
    <dgm:txFillClrLst/>
    <dgm:txEffectClrLst/>
  </dgm:styleLbl>
  <dgm:styleLbl name="node3">
    <dgm:fillClrLst>
      <a:schemeClr val="accent1">
        <a:alpha val="50000"/>
      </a:schemeClr>
    </dgm:fillClrLst>
    <dgm:linClrLst meth="repeat">
      <a:schemeClr val="lt1"/>
    </dgm:linClrLst>
    <dgm:effectClrLst/>
    <dgm:txLinClrLst/>
    <dgm:txFillClrLst/>
    <dgm:txEffectClrLst/>
  </dgm:styleLbl>
  <dgm:styleLbl name="node4">
    <dgm:fillClrLst>
      <a:schemeClr val="accent1">
        <a:alpha val="30000"/>
      </a:schemeClr>
    </dgm:fillClrLst>
    <dgm:linClrLst meth="repeat">
      <a:schemeClr val="lt1"/>
    </dgm:linClrLst>
    <dgm:effectClrLst/>
    <dgm:txLinClrLst/>
    <dgm:txFillClrLst/>
    <dgm:txEffectClrLst/>
  </dgm:styleLbl>
  <dgm:styleLbl name="fgImgPlace1">
    <dgm:fillClrLst>
      <a:schemeClr val="accent1">
        <a:tint val="50000"/>
        <a:alpha val="90000"/>
      </a:schemeClr>
      <a:schemeClr val="accent1">
        <a:tint val="20000"/>
        <a:alpha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fg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bg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sibTrans1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alpha val="90000"/>
      </a:schemeClr>
    </dgm:fillClrLst>
    <dgm:linClrLst meth="repeat">
      <a:schemeClr val="lt1"/>
    </dgm:linClrLst>
    <dgm:effectClrLst/>
    <dgm:txLinClrLst/>
    <dgm:txFillClrLst/>
    <dgm:txEffectClrLst/>
  </dgm:styleLbl>
  <dgm:styleLbl name="asst1">
    <dgm:fillClrLst meth="repeat">
      <a:schemeClr val="accent1">
        <a:alpha val="90000"/>
      </a:schemeClr>
    </dgm:fillClrLst>
    <dgm:linClrLst meth="repeat">
      <a:schemeClr val="lt1"/>
    </dgm:linClrLst>
    <dgm:effectClrLst/>
    <dgm:txLinClrLst/>
    <dgm:txFillClrLst/>
    <dgm:txEffectClrLst/>
  </dgm:styleLbl>
  <dgm:styleLbl name="asst2">
    <dgm:fillClrLst>
      <a:schemeClr val="accent1">
        <a:alpha val="90000"/>
      </a:schemeClr>
    </dgm:fillClrLst>
    <dgm:linClrLst meth="repeat">
      <a:schemeClr val="lt1"/>
    </dgm:linClrLst>
    <dgm:effectClrLst/>
    <dgm:txLinClrLst/>
    <dgm:txFillClrLst/>
    <dgm:txEffectClrLst/>
  </dgm:styleLbl>
  <dgm:styleLbl name="asst3">
    <dgm:fillClrLst>
      <a:schemeClr val="accent1">
        <a:alpha val="70000"/>
      </a:schemeClr>
    </dgm:fillClrLst>
    <dgm:linClrLst meth="repeat">
      <a:schemeClr val="lt1"/>
    </dgm:linClrLst>
    <dgm:effectClrLst/>
    <dgm:txLinClrLst/>
    <dgm:txFillClrLst/>
    <dgm:txEffectClrLst/>
  </dgm:styleLbl>
  <dgm:styleLbl name="asst4">
    <dgm:fillClrLst>
      <a:schemeClr val="accent1">
        <a:alpha val="50000"/>
      </a:schemeClr>
    </dgm:fillClrLst>
    <dgm:linClrLst meth="repeat">
      <a:schemeClr val="lt1"/>
    </dgm:linClrLst>
    <dgm:effectClrLst/>
    <dgm:txLinClrLst/>
    <dgm:txFillClrLst/>
    <dgm:txEffectClrLst/>
  </dgm:styleLbl>
  <dgm:styleLbl name="parChTrans2D1">
    <dgm:fillClrLst meth="repeat">
      <a:schemeClr val="accent1">
        <a:shade val="80000"/>
      </a:schemeClr>
    </dgm:fillClrLst>
    <dgm:linClrLst meth="repeat">
      <a:schemeClr val="accent1">
        <a:shade val="80000"/>
      </a:schemeClr>
    </dgm:linClrLst>
    <dgm:effectClrLst/>
    <dgm:txLinClrLst/>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dk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0000"/>
      </a:schemeClr>
    </dgm:fillClrLst>
    <dgm:linClrLst meth="repeat">
      <a:schemeClr val="accent1">
        <a:tint val="90000"/>
      </a:schemeClr>
    </dgm:linClrLst>
    <dgm:effectClrLst/>
    <dgm:txLinClrLst/>
    <dgm:txFillClrLst meth="repeat">
      <a:schemeClr val="tx1"/>
    </dgm:txFillClrLst>
    <dgm:txEffectClrLst/>
  </dgm:styleLbl>
  <dgm:styleLbl name="parChTrans1D3">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parChTrans1D4">
    <dgm:fillClrLst meth="repeat">
      <a:schemeClr val="accent1">
        <a:tint val="50000"/>
      </a:schemeClr>
    </dgm:fillClrLst>
    <dgm:linClrLst meth="repeat">
      <a:schemeClr val="accent1">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b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solidFgAcc1">
    <dgm:fillClrLst meth="repeat">
      <a:schemeClr val="lt1"/>
    </dgm:fillClrLst>
    <dgm:linClrLst>
      <a:schemeClr val="accent1">
        <a:alpha val="90000"/>
      </a:schemeClr>
      <a:schemeClr val="accent1">
        <a:alpha val="5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a:schemeClr val="accent1">
        <a:alpha val="90000"/>
        <a:tint val="40000"/>
      </a:schemeClr>
      <a:schemeClr val="accent1">
        <a:alpha val="5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50000"/>
      </a:schemeClr>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1.xml><?xml version="1.0" encoding="utf-8"?>
<dgm:colorsDef xmlns:dgm="http://schemas.openxmlformats.org/drawingml/2006/diagram" xmlns:a="http://schemas.openxmlformats.org/drawingml/2006/main" uniqueId="urn:microsoft.com/office/officeart/2005/8/colors/accent1_5">
  <dgm:title val=""/>
  <dgm:desc val=""/>
  <dgm:catLst>
    <dgm:cat type="accent1" pri="11500"/>
  </dgm:catLst>
  <dgm:styleLbl name="node0">
    <dgm:fillClrLst meth="cycle">
      <a:schemeClr val="accent1">
        <a:alpha val="80000"/>
      </a:schemeClr>
    </dgm:fillClrLst>
    <dgm:linClrLst meth="repeat">
      <a:schemeClr val="lt1"/>
    </dgm:linClrLst>
    <dgm:effectClrLst/>
    <dgm:txLinClrLst/>
    <dgm:txFillClrLst/>
    <dgm:txEffectClrLst/>
  </dgm:styleLbl>
  <dgm:styleLbl name="node1">
    <dgm:fillClrLst>
      <a:schemeClr val="accent1">
        <a:alpha val="90000"/>
      </a:schemeClr>
      <a:schemeClr val="accent1">
        <a:alpha val="50000"/>
      </a:schemeClr>
    </dgm:fillClrLst>
    <dgm:linClrLst meth="repeat">
      <a:schemeClr val="lt1"/>
    </dgm:linClrLst>
    <dgm:effectClrLst/>
    <dgm:txLinClrLst/>
    <dgm:txFillClrLst/>
    <dgm:txEffectClrLst/>
  </dgm:styleLbl>
  <dgm:styleLbl name="alignNode1">
    <dgm:fillClrLst>
      <a:schemeClr val="accent1">
        <a:alpha val="90000"/>
      </a:schemeClr>
      <a:schemeClr val="accent1">
        <a:alpha val="50000"/>
      </a:schemeClr>
    </dgm:fillClrLst>
    <dgm:linClrLst>
      <a:schemeClr val="accent1">
        <a:alpha val="90000"/>
      </a:schemeClr>
      <a:schemeClr val="accent1">
        <a:alpha val="50000"/>
      </a:schemeClr>
    </dgm:linClrLst>
    <dgm:effectClrLst/>
    <dgm:txLinClrLst/>
    <dgm:txFillClrLst/>
    <dgm:txEffectClrLst/>
  </dgm:styleLbl>
  <dgm:styleLbl name="lnNode1">
    <dgm:fillClrLst>
      <a:schemeClr val="accent1">
        <a:shade val="90000"/>
      </a:schemeClr>
      <a:schemeClr val="accent1">
        <a:alpha val="50000"/>
        <a:tint val="50000"/>
      </a:schemeClr>
    </dgm:fillClrLst>
    <dgm:linClrLst meth="repeat">
      <a:schemeClr val="lt1"/>
    </dgm:linClrLst>
    <dgm:effectClrLst/>
    <dgm:txLinClrLst/>
    <dgm:txFillClrLst/>
    <dgm:txEffectClrLst/>
  </dgm:styleLbl>
  <dgm:styleLbl name="vennNode1">
    <dgm:fillClrLst>
      <a:schemeClr val="accent1">
        <a:shade val="80000"/>
        <a:alpha val="50000"/>
      </a:schemeClr>
      <a:schemeClr val="accent1">
        <a:alpha val="80000"/>
      </a:schemeClr>
    </dgm:fillClrLst>
    <dgm:linClrLst meth="repeat">
      <a:schemeClr val="lt1"/>
    </dgm:linClrLst>
    <dgm:effectClrLst/>
    <dgm:txLinClrLst/>
    <dgm:txFillClrLst/>
    <dgm:txEffectClrLst/>
  </dgm:styleLbl>
  <dgm:styleLbl name="node2">
    <dgm:fillClrLst>
      <a:schemeClr val="accent1">
        <a:alpha val="70000"/>
      </a:schemeClr>
    </dgm:fillClrLst>
    <dgm:linClrLst meth="repeat">
      <a:schemeClr val="lt1"/>
    </dgm:linClrLst>
    <dgm:effectClrLst/>
    <dgm:txLinClrLst/>
    <dgm:txFillClrLst/>
    <dgm:txEffectClrLst/>
  </dgm:styleLbl>
  <dgm:styleLbl name="node3">
    <dgm:fillClrLst>
      <a:schemeClr val="accent1">
        <a:alpha val="50000"/>
      </a:schemeClr>
    </dgm:fillClrLst>
    <dgm:linClrLst meth="repeat">
      <a:schemeClr val="lt1"/>
    </dgm:linClrLst>
    <dgm:effectClrLst/>
    <dgm:txLinClrLst/>
    <dgm:txFillClrLst/>
    <dgm:txEffectClrLst/>
  </dgm:styleLbl>
  <dgm:styleLbl name="node4">
    <dgm:fillClrLst>
      <a:schemeClr val="accent1">
        <a:alpha val="30000"/>
      </a:schemeClr>
    </dgm:fillClrLst>
    <dgm:linClrLst meth="repeat">
      <a:schemeClr val="lt1"/>
    </dgm:linClrLst>
    <dgm:effectClrLst/>
    <dgm:txLinClrLst/>
    <dgm:txFillClrLst/>
    <dgm:txEffectClrLst/>
  </dgm:styleLbl>
  <dgm:styleLbl name="fgImgPlace1">
    <dgm:fillClrLst>
      <a:schemeClr val="accent1">
        <a:tint val="50000"/>
        <a:alpha val="90000"/>
      </a:schemeClr>
      <a:schemeClr val="accent1">
        <a:tint val="20000"/>
        <a:alpha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fg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bg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sibTrans1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alpha val="90000"/>
      </a:schemeClr>
    </dgm:fillClrLst>
    <dgm:linClrLst meth="repeat">
      <a:schemeClr val="lt1"/>
    </dgm:linClrLst>
    <dgm:effectClrLst/>
    <dgm:txLinClrLst/>
    <dgm:txFillClrLst/>
    <dgm:txEffectClrLst/>
  </dgm:styleLbl>
  <dgm:styleLbl name="asst1">
    <dgm:fillClrLst meth="repeat">
      <a:schemeClr val="accent1">
        <a:alpha val="90000"/>
      </a:schemeClr>
    </dgm:fillClrLst>
    <dgm:linClrLst meth="repeat">
      <a:schemeClr val="lt1"/>
    </dgm:linClrLst>
    <dgm:effectClrLst/>
    <dgm:txLinClrLst/>
    <dgm:txFillClrLst/>
    <dgm:txEffectClrLst/>
  </dgm:styleLbl>
  <dgm:styleLbl name="asst2">
    <dgm:fillClrLst>
      <a:schemeClr val="accent1">
        <a:alpha val="90000"/>
      </a:schemeClr>
    </dgm:fillClrLst>
    <dgm:linClrLst meth="repeat">
      <a:schemeClr val="lt1"/>
    </dgm:linClrLst>
    <dgm:effectClrLst/>
    <dgm:txLinClrLst/>
    <dgm:txFillClrLst/>
    <dgm:txEffectClrLst/>
  </dgm:styleLbl>
  <dgm:styleLbl name="asst3">
    <dgm:fillClrLst>
      <a:schemeClr val="accent1">
        <a:alpha val="70000"/>
      </a:schemeClr>
    </dgm:fillClrLst>
    <dgm:linClrLst meth="repeat">
      <a:schemeClr val="lt1"/>
    </dgm:linClrLst>
    <dgm:effectClrLst/>
    <dgm:txLinClrLst/>
    <dgm:txFillClrLst/>
    <dgm:txEffectClrLst/>
  </dgm:styleLbl>
  <dgm:styleLbl name="asst4">
    <dgm:fillClrLst>
      <a:schemeClr val="accent1">
        <a:alpha val="50000"/>
      </a:schemeClr>
    </dgm:fillClrLst>
    <dgm:linClrLst meth="repeat">
      <a:schemeClr val="lt1"/>
    </dgm:linClrLst>
    <dgm:effectClrLst/>
    <dgm:txLinClrLst/>
    <dgm:txFillClrLst/>
    <dgm:txEffectClrLst/>
  </dgm:styleLbl>
  <dgm:styleLbl name="parChTrans2D1">
    <dgm:fillClrLst meth="repeat">
      <a:schemeClr val="accent1">
        <a:shade val="80000"/>
      </a:schemeClr>
    </dgm:fillClrLst>
    <dgm:linClrLst meth="repeat">
      <a:schemeClr val="accent1">
        <a:shade val="80000"/>
      </a:schemeClr>
    </dgm:linClrLst>
    <dgm:effectClrLst/>
    <dgm:txLinClrLst/>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dk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0000"/>
      </a:schemeClr>
    </dgm:fillClrLst>
    <dgm:linClrLst meth="repeat">
      <a:schemeClr val="accent1">
        <a:tint val="90000"/>
      </a:schemeClr>
    </dgm:linClrLst>
    <dgm:effectClrLst/>
    <dgm:txLinClrLst/>
    <dgm:txFillClrLst meth="repeat">
      <a:schemeClr val="tx1"/>
    </dgm:txFillClrLst>
    <dgm:txEffectClrLst/>
  </dgm:styleLbl>
  <dgm:styleLbl name="parChTrans1D3">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parChTrans1D4">
    <dgm:fillClrLst meth="repeat">
      <a:schemeClr val="accent1">
        <a:tint val="50000"/>
      </a:schemeClr>
    </dgm:fillClrLst>
    <dgm:linClrLst meth="repeat">
      <a:schemeClr val="accent1">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b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solidFgAcc1">
    <dgm:fillClrLst meth="repeat">
      <a:schemeClr val="lt1"/>
    </dgm:fillClrLst>
    <dgm:linClrLst>
      <a:schemeClr val="accent1">
        <a:alpha val="90000"/>
      </a:schemeClr>
      <a:schemeClr val="accent1">
        <a:alpha val="5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a:schemeClr val="accent1">
        <a:alpha val="90000"/>
        <a:tint val="40000"/>
      </a:schemeClr>
      <a:schemeClr val="accent1">
        <a:alpha val="5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50000"/>
      </a:schemeClr>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2.xml><?xml version="1.0" encoding="utf-8"?>
<dgm:colorsDef xmlns:dgm="http://schemas.openxmlformats.org/drawingml/2006/diagram" xmlns:a="http://schemas.openxmlformats.org/drawingml/2006/main" uniqueId="urn:microsoft.com/office/officeart/2005/8/colors/accent1_5">
  <dgm:title val=""/>
  <dgm:desc val=""/>
  <dgm:catLst>
    <dgm:cat type="accent1" pri="11500"/>
  </dgm:catLst>
  <dgm:styleLbl name="node0">
    <dgm:fillClrLst meth="cycle">
      <a:schemeClr val="accent1">
        <a:alpha val="80000"/>
      </a:schemeClr>
    </dgm:fillClrLst>
    <dgm:linClrLst meth="repeat">
      <a:schemeClr val="lt1"/>
    </dgm:linClrLst>
    <dgm:effectClrLst/>
    <dgm:txLinClrLst/>
    <dgm:txFillClrLst/>
    <dgm:txEffectClrLst/>
  </dgm:styleLbl>
  <dgm:styleLbl name="node1">
    <dgm:fillClrLst>
      <a:schemeClr val="accent1">
        <a:alpha val="90000"/>
      </a:schemeClr>
      <a:schemeClr val="accent1">
        <a:alpha val="50000"/>
      </a:schemeClr>
    </dgm:fillClrLst>
    <dgm:linClrLst meth="repeat">
      <a:schemeClr val="lt1"/>
    </dgm:linClrLst>
    <dgm:effectClrLst/>
    <dgm:txLinClrLst/>
    <dgm:txFillClrLst/>
    <dgm:txEffectClrLst/>
  </dgm:styleLbl>
  <dgm:styleLbl name="alignNode1">
    <dgm:fillClrLst>
      <a:schemeClr val="accent1">
        <a:alpha val="90000"/>
      </a:schemeClr>
      <a:schemeClr val="accent1">
        <a:alpha val="50000"/>
      </a:schemeClr>
    </dgm:fillClrLst>
    <dgm:linClrLst>
      <a:schemeClr val="accent1">
        <a:alpha val="90000"/>
      </a:schemeClr>
      <a:schemeClr val="accent1">
        <a:alpha val="50000"/>
      </a:schemeClr>
    </dgm:linClrLst>
    <dgm:effectClrLst/>
    <dgm:txLinClrLst/>
    <dgm:txFillClrLst/>
    <dgm:txEffectClrLst/>
  </dgm:styleLbl>
  <dgm:styleLbl name="lnNode1">
    <dgm:fillClrLst>
      <a:schemeClr val="accent1">
        <a:shade val="90000"/>
      </a:schemeClr>
      <a:schemeClr val="accent1">
        <a:alpha val="50000"/>
        <a:tint val="50000"/>
      </a:schemeClr>
    </dgm:fillClrLst>
    <dgm:linClrLst meth="repeat">
      <a:schemeClr val="lt1"/>
    </dgm:linClrLst>
    <dgm:effectClrLst/>
    <dgm:txLinClrLst/>
    <dgm:txFillClrLst/>
    <dgm:txEffectClrLst/>
  </dgm:styleLbl>
  <dgm:styleLbl name="vennNode1">
    <dgm:fillClrLst>
      <a:schemeClr val="accent1">
        <a:shade val="80000"/>
        <a:alpha val="50000"/>
      </a:schemeClr>
      <a:schemeClr val="accent1">
        <a:alpha val="80000"/>
      </a:schemeClr>
    </dgm:fillClrLst>
    <dgm:linClrLst meth="repeat">
      <a:schemeClr val="lt1"/>
    </dgm:linClrLst>
    <dgm:effectClrLst/>
    <dgm:txLinClrLst/>
    <dgm:txFillClrLst/>
    <dgm:txEffectClrLst/>
  </dgm:styleLbl>
  <dgm:styleLbl name="node2">
    <dgm:fillClrLst>
      <a:schemeClr val="accent1">
        <a:alpha val="70000"/>
      </a:schemeClr>
    </dgm:fillClrLst>
    <dgm:linClrLst meth="repeat">
      <a:schemeClr val="lt1"/>
    </dgm:linClrLst>
    <dgm:effectClrLst/>
    <dgm:txLinClrLst/>
    <dgm:txFillClrLst/>
    <dgm:txEffectClrLst/>
  </dgm:styleLbl>
  <dgm:styleLbl name="node3">
    <dgm:fillClrLst>
      <a:schemeClr val="accent1">
        <a:alpha val="50000"/>
      </a:schemeClr>
    </dgm:fillClrLst>
    <dgm:linClrLst meth="repeat">
      <a:schemeClr val="lt1"/>
    </dgm:linClrLst>
    <dgm:effectClrLst/>
    <dgm:txLinClrLst/>
    <dgm:txFillClrLst/>
    <dgm:txEffectClrLst/>
  </dgm:styleLbl>
  <dgm:styleLbl name="node4">
    <dgm:fillClrLst>
      <a:schemeClr val="accent1">
        <a:alpha val="30000"/>
      </a:schemeClr>
    </dgm:fillClrLst>
    <dgm:linClrLst meth="repeat">
      <a:schemeClr val="lt1"/>
    </dgm:linClrLst>
    <dgm:effectClrLst/>
    <dgm:txLinClrLst/>
    <dgm:txFillClrLst/>
    <dgm:txEffectClrLst/>
  </dgm:styleLbl>
  <dgm:styleLbl name="fgImgPlace1">
    <dgm:fillClrLst>
      <a:schemeClr val="accent1">
        <a:tint val="50000"/>
        <a:alpha val="90000"/>
      </a:schemeClr>
      <a:schemeClr val="accent1">
        <a:tint val="20000"/>
        <a:alpha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fg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bg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sibTrans1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alpha val="90000"/>
      </a:schemeClr>
    </dgm:fillClrLst>
    <dgm:linClrLst meth="repeat">
      <a:schemeClr val="lt1"/>
    </dgm:linClrLst>
    <dgm:effectClrLst/>
    <dgm:txLinClrLst/>
    <dgm:txFillClrLst/>
    <dgm:txEffectClrLst/>
  </dgm:styleLbl>
  <dgm:styleLbl name="asst1">
    <dgm:fillClrLst meth="repeat">
      <a:schemeClr val="accent1">
        <a:alpha val="90000"/>
      </a:schemeClr>
    </dgm:fillClrLst>
    <dgm:linClrLst meth="repeat">
      <a:schemeClr val="lt1"/>
    </dgm:linClrLst>
    <dgm:effectClrLst/>
    <dgm:txLinClrLst/>
    <dgm:txFillClrLst/>
    <dgm:txEffectClrLst/>
  </dgm:styleLbl>
  <dgm:styleLbl name="asst2">
    <dgm:fillClrLst>
      <a:schemeClr val="accent1">
        <a:alpha val="90000"/>
      </a:schemeClr>
    </dgm:fillClrLst>
    <dgm:linClrLst meth="repeat">
      <a:schemeClr val="lt1"/>
    </dgm:linClrLst>
    <dgm:effectClrLst/>
    <dgm:txLinClrLst/>
    <dgm:txFillClrLst/>
    <dgm:txEffectClrLst/>
  </dgm:styleLbl>
  <dgm:styleLbl name="asst3">
    <dgm:fillClrLst>
      <a:schemeClr val="accent1">
        <a:alpha val="70000"/>
      </a:schemeClr>
    </dgm:fillClrLst>
    <dgm:linClrLst meth="repeat">
      <a:schemeClr val="lt1"/>
    </dgm:linClrLst>
    <dgm:effectClrLst/>
    <dgm:txLinClrLst/>
    <dgm:txFillClrLst/>
    <dgm:txEffectClrLst/>
  </dgm:styleLbl>
  <dgm:styleLbl name="asst4">
    <dgm:fillClrLst>
      <a:schemeClr val="accent1">
        <a:alpha val="50000"/>
      </a:schemeClr>
    </dgm:fillClrLst>
    <dgm:linClrLst meth="repeat">
      <a:schemeClr val="lt1"/>
    </dgm:linClrLst>
    <dgm:effectClrLst/>
    <dgm:txLinClrLst/>
    <dgm:txFillClrLst/>
    <dgm:txEffectClrLst/>
  </dgm:styleLbl>
  <dgm:styleLbl name="parChTrans2D1">
    <dgm:fillClrLst meth="repeat">
      <a:schemeClr val="accent1">
        <a:shade val="80000"/>
      </a:schemeClr>
    </dgm:fillClrLst>
    <dgm:linClrLst meth="repeat">
      <a:schemeClr val="accent1">
        <a:shade val="80000"/>
      </a:schemeClr>
    </dgm:linClrLst>
    <dgm:effectClrLst/>
    <dgm:txLinClrLst/>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dk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0000"/>
      </a:schemeClr>
    </dgm:fillClrLst>
    <dgm:linClrLst meth="repeat">
      <a:schemeClr val="accent1">
        <a:tint val="90000"/>
      </a:schemeClr>
    </dgm:linClrLst>
    <dgm:effectClrLst/>
    <dgm:txLinClrLst/>
    <dgm:txFillClrLst meth="repeat">
      <a:schemeClr val="tx1"/>
    </dgm:txFillClrLst>
    <dgm:txEffectClrLst/>
  </dgm:styleLbl>
  <dgm:styleLbl name="parChTrans1D3">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parChTrans1D4">
    <dgm:fillClrLst meth="repeat">
      <a:schemeClr val="accent1">
        <a:tint val="50000"/>
      </a:schemeClr>
    </dgm:fillClrLst>
    <dgm:linClrLst meth="repeat">
      <a:schemeClr val="accent1">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b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solidFgAcc1">
    <dgm:fillClrLst meth="repeat">
      <a:schemeClr val="lt1"/>
    </dgm:fillClrLst>
    <dgm:linClrLst>
      <a:schemeClr val="accent1">
        <a:alpha val="90000"/>
      </a:schemeClr>
      <a:schemeClr val="accent1">
        <a:alpha val="5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a:schemeClr val="accent1">
        <a:alpha val="90000"/>
        <a:tint val="40000"/>
      </a:schemeClr>
      <a:schemeClr val="accent1">
        <a:alpha val="5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50000"/>
      </a:schemeClr>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1#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5">
  <dgm:title val=""/>
  <dgm:desc val=""/>
  <dgm:catLst>
    <dgm:cat type="accent1" pri="11500"/>
  </dgm:catLst>
  <dgm:styleLbl name="node0">
    <dgm:fillClrLst meth="cycle">
      <a:schemeClr val="accent1">
        <a:alpha val="80000"/>
      </a:schemeClr>
    </dgm:fillClrLst>
    <dgm:linClrLst meth="repeat">
      <a:schemeClr val="lt1"/>
    </dgm:linClrLst>
    <dgm:effectClrLst/>
    <dgm:txLinClrLst/>
    <dgm:txFillClrLst/>
    <dgm:txEffectClrLst/>
  </dgm:styleLbl>
  <dgm:styleLbl name="node1">
    <dgm:fillClrLst>
      <a:schemeClr val="accent1">
        <a:alpha val="90000"/>
      </a:schemeClr>
      <a:schemeClr val="accent1">
        <a:alpha val="50000"/>
      </a:schemeClr>
    </dgm:fillClrLst>
    <dgm:linClrLst meth="repeat">
      <a:schemeClr val="lt1"/>
    </dgm:linClrLst>
    <dgm:effectClrLst/>
    <dgm:txLinClrLst/>
    <dgm:txFillClrLst/>
    <dgm:txEffectClrLst/>
  </dgm:styleLbl>
  <dgm:styleLbl name="alignNode1">
    <dgm:fillClrLst>
      <a:schemeClr val="accent1">
        <a:alpha val="90000"/>
      </a:schemeClr>
      <a:schemeClr val="accent1">
        <a:alpha val="50000"/>
      </a:schemeClr>
    </dgm:fillClrLst>
    <dgm:linClrLst>
      <a:schemeClr val="accent1">
        <a:alpha val="90000"/>
      </a:schemeClr>
      <a:schemeClr val="accent1">
        <a:alpha val="50000"/>
      </a:schemeClr>
    </dgm:linClrLst>
    <dgm:effectClrLst/>
    <dgm:txLinClrLst/>
    <dgm:txFillClrLst/>
    <dgm:txEffectClrLst/>
  </dgm:styleLbl>
  <dgm:styleLbl name="lnNode1">
    <dgm:fillClrLst>
      <a:schemeClr val="accent1">
        <a:shade val="90000"/>
      </a:schemeClr>
      <a:schemeClr val="accent1">
        <a:alpha val="50000"/>
        <a:tint val="50000"/>
      </a:schemeClr>
    </dgm:fillClrLst>
    <dgm:linClrLst meth="repeat">
      <a:schemeClr val="lt1"/>
    </dgm:linClrLst>
    <dgm:effectClrLst/>
    <dgm:txLinClrLst/>
    <dgm:txFillClrLst/>
    <dgm:txEffectClrLst/>
  </dgm:styleLbl>
  <dgm:styleLbl name="vennNode1">
    <dgm:fillClrLst>
      <a:schemeClr val="accent1">
        <a:shade val="80000"/>
        <a:alpha val="50000"/>
      </a:schemeClr>
      <a:schemeClr val="accent1">
        <a:alpha val="80000"/>
      </a:schemeClr>
    </dgm:fillClrLst>
    <dgm:linClrLst meth="repeat">
      <a:schemeClr val="lt1"/>
    </dgm:linClrLst>
    <dgm:effectClrLst/>
    <dgm:txLinClrLst/>
    <dgm:txFillClrLst/>
    <dgm:txEffectClrLst/>
  </dgm:styleLbl>
  <dgm:styleLbl name="node2">
    <dgm:fillClrLst>
      <a:schemeClr val="accent1">
        <a:alpha val="70000"/>
      </a:schemeClr>
    </dgm:fillClrLst>
    <dgm:linClrLst meth="repeat">
      <a:schemeClr val="lt1"/>
    </dgm:linClrLst>
    <dgm:effectClrLst/>
    <dgm:txLinClrLst/>
    <dgm:txFillClrLst/>
    <dgm:txEffectClrLst/>
  </dgm:styleLbl>
  <dgm:styleLbl name="node3">
    <dgm:fillClrLst>
      <a:schemeClr val="accent1">
        <a:alpha val="50000"/>
      </a:schemeClr>
    </dgm:fillClrLst>
    <dgm:linClrLst meth="repeat">
      <a:schemeClr val="lt1"/>
    </dgm:linClrLst>
    <dgm:effectClrLst/>
    <dgm:txLinClrLst/>
    <dgm:txFillClrLst/>
    <dgm:txEffectClrLst/>
  </dgm:styleLbl>
  <dgm:styleLbl name="node4">
    <dgm:fillClrLst>
      <a:schemeClr val="accent1">
        <a:alpha val="30000"/>
      </a:schemeClr>
    </dgm:fillClrLst>
    <dgm:linClrLst meth="repeat">
      <a:schemeClr val="lt1"/>
    </dgm:linClrLst>
    <dgm:effectClrLst/>
    <dgm:txLinClrLst/>
    <dgm:txFillClrLst/>
    <dgm:txEffectClrLst/>
  </dgm:styleLbl>
  <dgm:styleLbl name="fgImgPlace1">
    <dgm:fillClrLst>
      <a:schemeClr val="accent1">
        <a:tint val="50000"/>
        <a:alpha val="90000"/>
      </a:schemeClr>
      <a:schemeClr val="accent1">
        <a:tint val="20000"/>
        <a:alpha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fg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bg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sibTrans1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alpha val="90000"/>
      </a:schemeClr>
    </dgm:fillClrLst>
    <dgm:linClrLst meth="repeat">
      <a:schemeClr val="lt1"/>
    </dgm:linClrLst>
    <dgm:effectClrLst/>
    <dgm:txLinClrLst/>
    <dgm:txFillClrLst/>
    <dgm:txEffectClrLst/>
  </dgm:styleLbl>
  <dgm:styleLbl name="asst1">
    <dgm:fillClrLst meth="repeat">
      <a:schemeClr val="accent1">
        <a:alpha val="90000"/>
      </a:schemeClr>
    </dgm:fillClrLst>
    <dgm:linClrLst meth="repeat">
      <a:schemeClr val="lt1"/>
    </dgm:linClrLst>
    <dgm:effectClrLst/>
    <dgm:txLinClrLst/>
    <dgm:txFillClrLst/>
    <dgm:txEffectClrLst/>
  </dgm:styleLbl>
  <dgm:styleLbl name="asst2">
    <dgm:fillClrLst>
      <a:schemeClr val="accent1">
        <a:alpha val="90000"/>
      </a:schemeClr>
    </dgm:fillClrLst>
    <dgm:linClrLst meth="repeat">
      <a:schemeClr val="lt1"/>
    </dgm:linClrLst>
    <dgm:effectClrLst/>
    <dgm:txLinClrLst/>
    <dgm:txFillClrLst/>
    <dgm:txEffectClrLst/>
  </dgm:styleLbl>
  <dgm:styleLbl name="asst3">
    <dgm:fillClrLst>
      <a:schemeClr val="accent1">
        <a:alpha val="70000"/>
      </a:schemeClr>
    </dgm:fillClrLst>
    <dgm:linClrLst meth="repeat">
      <a:schemeClr val="lt1"/>
    </dgm:linClrLst>
    <dgm:effectClrLst/>
    <dgm:txLinClrLst/>
    <dgm:txFillClrLst/>
    <dgm:txEffectClrLst/>
  </dgm:styleLbl>
  <dgm:styleLbl name="asst4">
    <dgm:fillClrLst>
      <a:schemeClr val="accent1">
        <a:alpha val="50000"/>
      </a:schemeClr>
    </dgm:fillClrLst>
    <dgm:linClrLst meth="repeat">
      <a:schemeClr val="lt1"/>
    </dgm:linClrLst>
    <dgm:effectClrLst/>
    <dgm:txLinClrLst/>
    <dgm:txFillClrLst/>
    <dgm:txEffectClrLst/>
  </dgm:styleLbl>
  <dgm:styleLbl name="parChTrans2D1">
    <dgm:fillClrLst meth="repeat">
      <a:schemeClr val="accent1">
        <a:shade val="80000"/>
      </a:schemeClr>
    </dgm:fillClrLst>
    <dgm:linClrLst meth="repeat">
      <a:schemeClr val="accent1">
        <a:shade val="80000"/>
      </a:schemeClr>
    </dgm:linClrLst>
    <dgm:effectClrLst/>
    <dgm:txLinClrLst/>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dk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0000"/>
      </a:schemeClr>
    </dgm:fillClrLst>
    <dgm:linClrLst meth="repeat">
      <a:schemeClr val="accent1">
        <a:tint val="90000"/>
      </a:schemeClr>
    </dgm:linClrLst>
    <dgm:effectClrLst/>
    <dgm:txLinClrLst/>
    <dgm:txFillClrLst meth="repeat">
      <a:schemeClr val="tx1"/>
    </dgm:txFillClrLst>
    <dgm:txEffectClrLst/>
  </dgm:styleLbl>
  <dgm:styleLbl name="parChTrans1D3">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parChTrans1D4">
    <dgm:fillClrLst meth="repeat">
      <a:schemeClr val="accent1">
        <a:tint val="50000"/>
      </a:schemeClr>
    </dgm:fillClrLst>
    <dgm:linClrLst meth="repeat">
      <a:schemeClr val="accent1">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b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solidFgAcc1">
    <dgm:fillClrLst meth="repeat">
      <a:schemeClr val="lt1"/>
    </dgm:fillClrLst>
    <dgm:linClrLst>
      <a:schemeClr val="accent1">
        <a:alpha val="90000"/>
      </a:schemeClr>
      <a:schemeClr val="accent1">
        <a:alpha val="5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a:schemeClr val="accent1">
        <a:alpha val="90000"/>
        <a:tint val="40000"/>
      </a:schemeClr>
      <a:schemeClr val="accent1">
        <a:alpha val="5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50000"/>
      </a:schemeClr>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5">
  <dgm:title val=""/>
  <dgm:desc val=""/>
  <dgm:catLst>
    <dgm:cat type="accent1" pri="11500"/>
  </dgm:catLst>
  <dgm:styleLbl name="node0">
    <dgm:fillClrLst meth="cycle">
      <a:schemeClr val="accent1">
        <a:alpha val="80000"/>
      </a:schemeClr>
    </dgm:fillClrLst>
    <dgm:linClrLst meth="repeat">
      <a:schemeClr val="lt1"/>
    </dgm:linClrLst>
    <dgm:effectClrLst/>
    <dgm:txLinClrLst/>
    <dgm:txFillClrLst/>
    <dgm:txEffectClrLst/>
  </dgm:styleLbl>
  <dgm:styleLbl name="node1">
    <dgm:fillClrLst>
      <a:schemeClr val="accent1">
        <a:alpha val="90000"/>
      </a:schemeClr>
      <a:schemeClr val="accent1">
        <a:alpha val="50000"/>
      </a:schemeClr>
    </dgm:fillClrLst>
    <dgm:linClrLst meth="repeat">
      <a:schemeClr val="lt1"/>
    </dgm:linClrLst>
    <dgm:effectClrLst/>
    <dgm:txLinClrLst/>
    <dgm:txFillClrLst/>
    <dgm:txEffectClrLst/>
  </dgm:styleLbl>
  <dgm:styleLbl name="alignNode1">
    <dgm:fillClrLst>
      <a:schemeClr val="accent1">
        <a:alpha val="90000"/>
      </a:schemeClr>
      <a:schemeClr val="accent1">
        <a:alpha val="50000"/>
      </a:schemeClr>
    </dgm:fillClrLst>
    <dgm:linClrLst>
      <a:schemeClr val="accent1">
        <a:alpha val="90000"/>
      </a:schemeClr>
      <a:schemeClr val="accent1">
        <a:alpha val="50000"/>
      </a:schemeClr>
    </dgm:linClrLst>
    <dgm:effectClrLst/>
    <dgm:txLinClrLst/>
    <dgm:txFillClrLst/>
    <dgm:txEffectClrLst/>
  </dgm:styleLbl>
  <dgm:styleLbl name="lnNode1">
    <dgm:fillClrLst>
      <a:schemeClr val="accent1">
        <a:shade val="90000"/>
      </a:schemeClr>
      <a:schemeClr val="accent1">
        <a:alpha val="50000"/>
        <a:tint val="50000"/>
      </a:schemeClr>
    </dgm:fillClrLst>
    <dgm:linClrLst meth="repeat">
      <a:schemeClr val="lt1"/>
    </dgm:linClrLst>
    <dgm:effectClrLst/>
    <dgm:txLinClrLst/>
    <dgm:txFillClrLst/>
    <dgm:txEffectClrLst/>
  </dgm:styleLbl>
  <dgm:styleLbl name="vennNode1">
    <dgm:fillClrLst>
      <a:schemeClr val="accent1">
        <a:shade val="80000"/>
        <a:alpha val="50000"/>
      </a:schemeClr>
      <a:schemeClr val="accent1">
        <a:alpha val="80000"/>
      </a:schemeClr>
    </dgm:fillClrLst>
    <dgm:linClrLst meth="repeat">
      <a:schemeClr val="lt1"/>
    </dgm:linClrLst>
    <dgm:effectClrLst/>
    <dgm:txLinClrLst/>
    <dgm:txFillClrLst/>
    <dgm:txEffectClrLst/>
  </dgm:styleLbl>
  <dgm:styleLbl name="node2">
    <dgm:fillClrLst>
      <a:schemeClr val="accent1">
        <a:alpha val="70000"/>
      </a:schemeClr>
    </dgm:fillClrLst>
    <dgm:linClrLst meth="repeat">
      <a:schemeClr val="lt1"/>
    </dgm:linClrLst>
    <dgm:effectClrLst/>
    <dgm:txLinClrLst/>
    <dgm:txFillClrLst/>
    <dgm:txEffectClrLst/>
  </dgm:styleLbl>
  <dgm:styleLbl name="node3">
    <dgm:fillClrLst>
      <a:schemeClr val="accent1">
        <a:alpha val="50000"/>
      </a:schemeClr>
    </dgm:fillClrLst>
    <dgm:linClrLst meth="repeat">
      <a:schemeClr val="lt1"/>
    </dgm:linClrLst>
    <dgm:effectClrLst/>
    <dgm:txLinClrLst/>
    <dgm:txFillClrLst/>
    <dgm:txEffectClrLst/>
  </dgm:styleLbl>
  <dgm:styleLbl name="node4">
    <dgm:fillClrLst>
      <a:schemeClr val="accent1">
        <a:alpha val="30000"/>
      </a:schemeClr>
    </dgm:fillClrLst>
    <dgm:linClrLst meth="repeat">
      <a:schemeClr val="lt1"/>
    </dgm:linClrLst>
    <dgm:effectClrLst/>
    <dgm:txLinClrLst/>
    <dgm:txFillClrLst/>
    <dgm:txEffectClrLst/>
  </dgm:styleLbl>
  <dgm:styleLbl name="fgImgPlace1">
    <dgm:fillClrLst>
      <a:schemeClr val="accent1">
        <a:tint val="50000"/>
        <a:alpha val="90000"/>
      </a:schemeClr>
      <a:schemeClr val="accent1">
        <a:tint val="20000"/>
        <a:alpha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fg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bg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sibTrans1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alpha val="90000"/>
      </a:schemeClr>
    </dgm:fillClrLst>
    <dgm:linClrLst meth="repeat">
      <a:schemeClr val="lt1"/>
    </dgm:linClrLst>
    <dgm:effectClrLst/>
    <dgm:txLinClrLst/>
    <dgm:txFillClrLst/>
    <dgm:txEffectClrLst/>
  </dgm:styleLbl>
  <dgm:styleLbl name="asst1">
    <dgm:fillClrLst meth="repeat">
      <a:schemeClr val="accent1">
        <a:alpha val="90000"/>
      </a:schemeClr>
    </dgm:fillClrLst>
    <dgm:linClrLst meth="repeat">
      <a:schemeClr val="lt1"/>
    </dgm:linClrLst>
    <dgm:effectClrLst/>
    <dgm:txLinClrLst/>
    <dgm:txFillClrLst/>
    <dgm:txEffectClrLst/>
  </dgm:styleLbl>
  <dgm:styleLbl name="asst2">
    <dgm:fillClrLst>
      <a:schemeClr val="accent1">
        <a:alpha val="90000"/>
      </a:schemeClr>
    </dgm:fillClrLst>
    <dgm:linClrLst meth="repeat">
      <a:schemeClr val="lt1"/>
    </dgm:linClrLst>
    <dgm:effectClrLst/>
    <dgm:txLinClrLst/>
    <dgm:txFillClrLst/>
    <dgm:txEffectClrLst/>
  </dgm:styleLbl>
  <dgm:styleLbl name="asst3">
    <dgm:fillClrLst>
      <a:schemeClr val="accent1">
        <a:alpha val="70000"/>
      </a:schemeClr>
    </dgm:fillClrLst>
    <dgm:linClrLst meth="repeat">
      <a:schemeClr val="lt1"/>
    </dgm:linClrLst>
    <dgm:effectClrLst/>
    <dgm:txLinClrLst/>
    <dgm:txFillClrLst/>
    <dgm:txEffectClrLst/>
  </dgm:styleLbl>
  <dgm:styleLbl name="asst4">
    <dgm:fillClrLst>
      <a:schemeClr val="accent1">
        <a:alpha val="50000"/>
      </a:schemeClr>
    </dgm:fillClrLst>
    <dgm:linClrLst meth="repeat">
      <a:schemeClr val="lt1"/>
    </dgm:linClrLst>
    <dgm:effectClrLst/>
    <dgm:txLinClrLst/>
    <dgm:txFillClrLst/>
    <dgm:txEffectClrLst/>
  </dgm:styleLbl>
  <dgm:styleLbl name="parChTrans2D1">
    <dgm:fillClrLst meth="repeat">
      <a:schemeClr val="accent1">
        <a:shade val="80000"/>
      </a:schemeClr>
    </dgm:fillClrLst>
    <dgm:linClrLst meth="repeat">
      <a:schemeClr val="accent1">
        <a:shade val="80000"/>
      </a:schemeClr>
    </dgm:linClrLst>
    <dgm:effectClrLst/>
    <dgm:txLinClrLst/>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dk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0000"/>
      </a:schemeClr>
    </dgm:fillClrLst>
    <dgm:linClrLst meth="repeat">
      <a:schemeClr val="accent1">
        <a:tint val="90000"/>
      </a:schemeClr>
    </dgm:linClrLst>
    <dgm:effectClrLst/>
    <dgm:txLinClrLst/>
    <dgm:txFillClrLst meth="repeat">
      <a:schemeClr val="tx1"/>
    </dgm:txFillClrLst>
    <dgm:txEffectClrLst/>
  </dgm:styleLbl>
  <dgm:styleLbl name="parChTrans1D3">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parChTrans1D4">
    <dgm:fillClrLst meth="repeat">
      <a:schemeClr val="accent1">
        <a:tint val="50000"/>
      </a:schemeClr>
    </dgm:fillClrLst>
    <dgm:linClrLst meth="repeat">
      <a:schemeClr val="accent1">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b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solidFgAcc1">
    <dgm:fillClrLst meth="repeat">
      <a:schemeClr val="lt1"/>
    </dgm:fillClrLst>
    <dgm:linClrLst>
      <a:schemeClr val="accent1">
        <a:alpha val="90000"/>
      </a:schemeClr>
      <a:schemeClr val="accent1">
        <a:alpha val="5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a:schemeClr val="accent1">
        <a:alpha val="90000"/>
        <a:tint val="40000"/>
      </a:schemeClr>
      <a:schemeClr val="accent1">
        <a:alpha val="5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50000"/>
      </a:schemeClr>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5">
  <dgm:title val=""/>
  <dgm:desc val=""/>
  <dgm:catLst>
    <dgm:cat type="accent1" pri="11500"/>
  </dgm:catLst>
  <dgm:styleLbl name="node0">
    <dgm:fillClrLst meth="cycle">
      <a:schemeClr val="accent1">
        <a:alpha val="80000"/>
      </a:schemeClr>
    </dgm:fillClrLst>
    <dgm:linClrLst meth="repeat">
      <a:schemeClr val="lt1"/>
    </dgm:linClrLst>
    <dgm:effectClrLst/>
    <dgm:txLinClrLst/>
    <dgm:txFillClrLst/>
    <dgm:txEffectClrLst/>
  </dgm:styleLbl>
  <dgm:styleLbl name="node1">
    <dgm:fillClrLst>
      <a:schemeClr val="accent1">
        <a:alpha val="90000"/>
      </a:schemeClr>
      <a:schemeClr val="accent1">
        <a:alpha val="50000"/>
      </a:schemeClr>
    </dgm:fillClrLst>
    <dgm:linClrLst meth="repeat">
      <a:schemeClr val="lt1"/>
    </dgm:linClrLst>
    <dgm:effectClrLst/>
    <dgm:txLinClrLst/>
    <dgm:txFillClrLst/>
    <dgm:txEffectClrLst/>
  </dgm:styleLbl>
  <dgm:styleLbl name="alignNode1">
    <dgm:fillClrLst>
      <a:schemeClr val="accent1">
        <a:alpha val="90000"/>
      </a:schemeClr>
      <a:schemeClr val="accent1">
        <a:alpha val="50000"/>
      </a:schemeClr>
    </dgm:fillClrLst>
    <dgm:linClrLst>
      <a:schemeClr val="accent1">
        <a:alpha val="90000"/>
      </a:schemeClr>
      <a:schemeClr val="accent1">
        <a:alpha val="50000"/>
      </a:schemeClr>
    </dgm:linClrLst>
    <dgm:effectClrLst/>
    <dgm:txLinClrLst/>
    <dgm:txFillClrLst/>
    <dgm:txEffectClrLst/>
  </dgm:styleLbl>
  <dgm:styleLbl name="lnNode1">
    <dgm:fillClrLst>
      <a:schemeClr val="accent1">
        <a:shade val="90000"/>
      </a:schemeClr>
      <a:schemeClr val="accent1">
        <a:alpha val="50000"/>
        <a:tint val="50000"/>
      </a:schemeClr>
    </dgm:fillClrLst>
    <dgm:linClrLst meth="repeat">
      <a:schemeClr val="lt1"/>
    </dgm:linClrLst>
    <dgm:effectClrLst/>
    <dgm:txLinClrLst/>
    <dgm:txFillClrLst/>
    <dgm:txEffectClrLst/>
  </dgm:styleLbl>
  <dgm:styleLbl name="vennNode1">
    <dgm:fillClrLst>
      <a:schemeClr val="accent1">
        <a:shade val="80000"/>
        <a:alpha val="50000"/>
      </a:schemeClr>
      <a:schemeClr val="accent1">
        <a:alpha val="80000"/>
      </a:schemeClr>
    </dgm:fillClrLst>
    <dgm:linClrLst meth="repeat">
      <a:schemeClr val="lt1"/>
    </dgm:linClrLst>
    <dgm:effectClrLst/>
    <dgm:txLinClrLst/>
    <dgm:txFillClrLst/>
    <dgm:txEffectClrLst/>
  </dgm:styleLbl>
  <dgm:styleLbl name="node2">
    <dgm:fillClrLst>
      <a:schemeClr val="accent1">
        <a:alpha val="70000"/>
      </a:schemeClr>
    </dgm:fillClrLst>
    <dgm:linClrLst meth="repeat">
      <a:schemeClr val="lt1"/>
    </dgm:linClrLst>
    <dgm:effectClrLst/>
    <dgm:txLinClrLst/>
    <dgm:txFillClrLst/>
    <dgm:txEffectClrLst/>
  </dgm:styleLbl>
  <dgm:styleLbl name="node3">
    <dgm:fillClrLst>
      <a:schemeClr val="accent1">
        <a:alpha val="50000"/>
      </a:schemeClr>
    </dgm:fillClrLst>
    <dgm:linClrLst meth="repeat">
      <a:schemeClr val="lt1"/>
    </dgm:linClrLst>
    <dgm:effectClrLst/>
    <dgm:txLinClrLst/>
    <dgm:txFillClrLst/>
    <dgm:txEffectClrLst/>
  </dgm:styleLbl>
  <dgm:styleLbl name="node4">
    <dgm:fillClrLst>
      <a:schemeClr val="accent1">
        <a:alpha val="30000"/>
      </a:schemeClr>
    </dgm:fillClrLst>
    <dgm:linClrLst meth="repeat">
      <a:schemeClr val="lt1"/>
    </dgm:linClrLst>
    <dgm:effectClrLst/>
    <dgm:txLinClrLst/>
    <dgm:txFillClrLst/>
    <dgm:txEffectClrLst/>
  </dgm:styleLbl>
  <dgm:styleLbl name="fgImgPlace1">
    <dgm:fillClrLst>
      <a:schemeClr val="accent1">
        <a:tint val="50000"/>
        <a:alpha val="90000"/>
      </a:schemeClr>
      <a:schemeClr val="accent1">
        <a:tint val="20000"/>
        <a:alpha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fg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bg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sibTrans1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alpha val="90000"/>
      </a:schemeClr>
    </dgm:fillClrLst>
    <dgm:linClrLst meth="repeat">
      <a:schemeClr val="lt1"/>
    </dgm:linClrLst>
    <dgm:effectClrLst/>
    <dgm:txLinClrLst/>
    <dgm:txFillClrLst/>
    <dgm:txEffectClrLst/>
  </dgm:styleLbl>
  <dgm:styleLbl name="asst1">
    <dgm:fillClrLst meth="repeat">
      <a:schemeClr val="accent1">
        <a:alpha val="90000"/>
      </a:schemeClr>
    </dgm:fillClrLst>
    <dgm:linClrLst meth="repeat">
      <a:schemeClr val="lt1"/>
    </dgm:linClrLst>
    <dgm:effectClrLst/>
    <dgm:txLinClrLst/>
    <dgm:txFillClrLst/>
    <dgm:txEffectClrLst/>
  </dgm:styleLbl>
  <dgm:styleLbl name="asst2">
    <dgm:fillClrLst>
      <a:schemeClr val="accent1">
        <a:alpha val="90000"/>
      </a:schemeClr>
    </dgm:fillClrLst>
    <dgm:linClrLst meth="repeat">
      <a:schemeClr val="lt1"/>
    </dgm:linClrLst>
    <dgm:effectClrLst/>
    <dgm:txLinClrLst/>
    <dgm:txFillClrLst/>
    <dgm:txEffectClrLst/>
  </dgm:styleLbl>
  <dgm:styleLbl name="asst3">
    <dgm:fillClrLst>
      <a:schemeClr val="accent1">
        <a:alpha val="70000"/>
      </a:schemeClr>
    </dgm:fillClrLst>
    <dgm:linClrLst meth="repeat">
      <a:schemeClr val="lt1"/>
    </dgm:linClrLst>
    <dgm:effectClrLst/>
    <dgm:txLinClrLst/>
    <dgm:txFillClrLst/>
    <dgm:txEffectClrLst/>
  </dgm:styleLbl>
  <dgm:styleLbl name="asst4">
    <dgm:fillClrLst>
      <a:schemeClr val="accent1">
        <a:alpha val="50000"/>
      </a:schemeClr>
    </dgm:fillClrLst>
    <dgm:linClrLst meth="repeat">
      <a:schemeClr val="lt1"/>
    </dgm:linClrLst>
    <dgm:effectClrLst/>
    <dgm:txLinClrLst/>
    <dgm:txFillClrLst/>
    <dgm:txEffectClrLst/>
  </dgm:styleLbl>
  <dgm:styleLbl name="parChTrans2D1">
    <dgm:fillClrLst meth="repeat">
      <a:schemeClr val="accent1">
        <a:shade val="80000"/>
      </a:schemeClr>
    </dgm:fillClrLst>
    <dgm:linClrLst meth="repeat">
      <a:schemeClr val="accent1">
        <a:shade val="80000"/>
      </a:schemeClr>
    </dgm:linClrLst>
    <dgm:effectClrLst/>
    <dgm:txLinClrLst/>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dk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0000"/>
      </a:schemeClr>
    </dgm:fillClrLst>
    <dgm:linClrLst meth="repeat">
      <a:schemeClr val="accent1">
        <a:tint val="90000"/>
      </a:schemeClr>
    </dgm:linClrLst>
    <dgm:effectClrLst/>
    <dgm:txLinClrLst/>
    <dgm:txFillClrLst meth="repeat">
      <a:schemeClr val="tx1"/>
    </dgm:txFillClrLst>
    <dgm:txEffectClrLst/>
  </dgm:styleLbl>
  <dgm:styleLbl name="parChTrans1D3">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parChTrans1D4">
    <dgm:fillClrLst meth="repeat">
      <a:schemeClr val="accent1">
        <a:tint val="50000"/>
      </a:schemeClr>
    </dgm:fillClrLst>
    <dgm:linClrLst meth="repeat">
      <a:schemeClr val="accent1">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b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solidFgAcc1">
    <dgm:fillClrLst meth="repeat">
      <a:schemeClr val="lt1"/>
    </dgm:fillClrLst>
    <dgm:linClrLst>
      <a:schemeClr val="accent1">
        <a:alpha val="90000"/>
      </a:schemeClr>
      <a:schemeClr val="accent1">
        <a:alpha val="5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a:schemeClr val="accent1">
        <a:alpha val="90000"/>
        <a:tint val="40000"/>
      </a:schemeClr>
      <a:schemeClr val="accent1">
        <a:alpha val="5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50000"/>
      </a:schemeClr>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1_5">
  <dgm:title val=""/>
  <dgm:desc val=""/>
  <dgm:catLst>
    <dgm:cat type="accent1" pri="11500"/>
  </dgm:catLst>
  <dgm:styleLbl name="node0">
    <dgm:fillClrLst meth="cycle">
      <a:schemeClr val="accent1">
        <a:alpha val="80000"/>
      </a:schemeClr>
    </dgm:fillClrLst>
    <dgm:linClrLst meth="repeat">
      <a:schemeClr val="lt1"/>
    </dgm:linClrLst>
    <dgm:effectClrLst/>
    <dgm:txLinClrLst/>
    <dgm:txFillClrLst/>
    <dgm:txEffectClrLst/>
  </dgm:styleLbl>
  <dgm:styleLbl name="node1">
    <dgm:fillClrLst>
      <a:schemeClr val="accent1">
        <a:alpha val="90000"/>
      </a:schemeClr>
      <a:schemeClr val="accent1">
        <a:alpha val="50000"/>
      </a:schemeClr>
    </dgm:fillClrLst>
    <dgm:linClrLst meth="repeat">
      <a:schemeClr val="lt1"/>
    </dgm:linClrLst>
    <dgm:effectClrLst/>
    <dgm:txLinClrLst/>
    <dgm:txFillClrLst/>
    <dgm:txEffectClrLst/>
  </dgm:styleLbl>
  <dgm:styleLbl name="alignNode1">
    <dgm:fillClrLst>
      <a:schemeClr val="accent1">
        <a:alpha val="90000"/>
      </a:schemeClr>
      <a:schemeClr val="accent1">
        <a:alpha val="50000"/>
      </a:schemeClr>
    </dgm:fillClrLst>
    <dgm:linClrLst>
      <a:schemeClr val="accent1">
        <a:alpha val="90000"/>
      </a:schemeClr>
      <a:schemeClr val="accent1">
        <a:alpha val="50000"/>
      </a:schemeClr>
    </dgm:linClrLst>
    <dgm:effectClrLst/>
    <dgm:txLinClrLst/>
    <dgm:txFillClrLst/>
    <dgm:txEffectClrLst/>
  </dgm:styleLbl>
  <dgm:styleLbl name="lnNode1">
    <dgm:fillClrLst>
      <a:schemeClr val="accent1">
        <a:shade val="90000"/>
      </a:schemeClr>
      <a:schemeClr val="accent1">
        <a:alpha val="50000"/>
        <a:tint val="50000"/>
      </a:schemeClr>
    </dgm:fillClrLst>
    <dgm:linClrLst meth="repeat">
      <a:schemeClr val="lt1"/>
    </dgm:linClrLst>
    <dgm:effectClrLst/>
    <dgm:txLinClrLst/>
    <dgm:txFillClrLst/>
    <dgm:txEffectClrLst/>
  </dgm:styleLbl>
  <dgm:styleLbl name="vennNode1">
    <dgm:fillClrLst>
      <a:schemeClr val="accent1">
        <a:shade val="80000"/>
        <a:alpha val="50000"/>
      </a:schemeClr>
      <a:schemeClr val="accent1">
        <a:alpha val="80000"/>
      </a:schemeClr>
    </dgm:fillClrLst>
    <dgm:linClrLst meth="repeat">
      <a:schemeClr val="lt1"/>
    </dgm:linClrLst>
    <dgm:effectClrLst/>
    <dgm:txLinClrLst/>
    <dgm:txFillClrLst/>
    <dgm:txEffectClrLst/>
  </dgm:styleLbl>
  <dgm:styleLbl name="node2">
    <dgm:fillClrLst>
      <a:schemeClr val="accent1">
        <a:alpha val="70000"/>
      </a:schemeClr>
    </dgm:fillClrLst>
    <dgm:linClrLst meth="repeat">
      <a:schemeClr val="lt1"/>
    </dgm:linClrLst>
    <dgm:effectClrLst/>
    <dgm:txLinClrLst/>
    <dgm:txFillClrLst/>
    <dgm:txEffectClrLst/>
  </dgm:styleLbl>
  <dgm:styleLbl name="node3">
    <dgm:fillClrLst>
      <a:schemeClr val="accent1">
        <a:alpha val="50000"/>
      </a:schemeClr>
    </dgm:fillClrLst>
    <dgm:linClrLst meth="repeat">
      <a:schemeClr val="lt1"/>
    </dgm:linClrLst>
    <dgm:effectClrLst/>
    <dgm:txLinClrLst/>
    <dgm:txFillClrLst/>
    <dgm:txEffectClrLst/>
  </dgm:styleLbl>
  <dgm:styleLbl name="node4">
    <dgm:fillClrLst>
      <a:schemeClr val="accent1">
        <a:alpha val="30000"/>
      </a:schemeClr>
    </dgm:fillClrLst>
    <dgm:linClrLst meth="repeat">
      <a:schemeClr val="lt1"/>
    </dgm:linClrLst>
    <dgm:effectClrLst/>
    <dgm:txLinClrLst/>
    <dgm:txFillClrLst/>
    <dgm:txEffectClrLst/>
  </dgm:styleLbl>
  <dgm:styleLbl name="fgImgPlace1">
    <dgm:fillClrLst>
      <a:schemeClr val="accent1">
        <a:tint val="50000"/>
        <a:alpha val="90000"/>
      </a:schemeClr>
      <a:schemeClr val="accent1">
        <a:tint val="20000"/>
        <a:alpha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fg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bg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sibTrans1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alpha val="90000"/>
      </a:schemeClr>
    </dgm:fillClrLst>
    <dgm:linClrLst meth="repeat">
      <a:schemeClr val="lt1"/>
    </dgm:linClrLst>
    <dgm:effectClrLst/>
    <dgm:txLinClrLst/>
    <dgm:txFillClrLst/>
    <dgm:txEffectClrLst/>
  </dgm:styleLbl>
  <dgm:styleLbl name="asst1">
    <dgm:fillClrLst meth="repeat">
      <a:schemeClr val="accent1">
        <a:alpha val="90000"/>
      </a:schemeClr>
    </dgm:fillClrLst>
    <dgm:linClrLst meth="repeat">
      <a:schemeClr val="lt1"/>
    </dgm:linClrLst>
    <dgm:effectClrLst/>
    <dgm:txLinClrLst/>
    <dgm:txFillClrLst/>
    <dgm:txEffectClrLst/>
  </dgm:styleLbl>
  <dgm:styleLbl name="asst2">
    <dgm:fillClrLst>
      <a:schemeClr val="accent1">
        <a:alpha val="90000"/>
      </a:schemeClr>
    </dgm:fillClrLst>
    <dgm:linClrLst meth="repeat">
      <a:schemeClr val="lt1"/>
    </dgm:linClrLst>
    <dgm:effectClrLst/>
    <dgm:txLinClrLst/>
    <dgm:txFillClrLst/>
    <dgm:txEffectClrLst/>
  </dgm:styleLbl>
  <dgm:styleLbl name="asst3">
    <dgm:fillClrLst>
      <a:schemeClr val="accent1">
        <a:alpha val="70000"/>
      </a:schemeClr>
    </dgm:fillClrLst>
    <dgm:linClrLst meth="repeat">
      <a:schemeClr val="lt1"/>
    </dgm:linClrLst>
    <dgm:effectClrLst/>
    <dgm:txLinClrLst/>
    <dgm:txFillClrLst/>
    <dgm:txEffectClrLst/>
  </dgm:styleLbl>
  <dgm:styleLbl name="asst4">
    <dgm:fillClrLst>
      <a:schemeClr val="accent1">
        <a:alpha val="50000"/>
      </a:schemeClr>
    </dgm:fillClrLst>
    <dgm:linClrLst meth="repeat">
      <a:schemeClr val="lt1"/>
    </dgm:linClrLst>
    <dgm:effectClrLst/>
    <dgm:txLinClrLst/>
    <dgm:txFillClrLst/>
    <dgm:txEffectClrLst/>
  </dgm:styleLbl>
  <dgm:styleLbl name="parChTrans2D1">
    <dgm:fillClrLst meth="repeat">
      <a:schemeClr val="accent1">
        <a:shade val="80000"/>
      </a:schemeClr>
    </dgm:fillClrLst>
    <dgm:linClrLst meth="repeat">
      <a:schemeClr val="accent1">
        <a:shade val="80000"/>
      </a:schemeClr>
    </dgm:linClrLst>
    <dgm:effectClrLst/>
    <dgm:txLinClrLst/>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dk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0000"/>
      </a:schemeClr>
    </dgm:fillClrLst>
    <dgm:linClrLst meth="repeat">
      <a:schemeClr val="accent1">
        <a:tint val="90000"/>
      </a:schemeClr>
    </dgm:linClrLst>
    <dgm:effectClrLst/>
    <dgm:txLinClrLst/>
    <dgm:txFillClrLst meth="repeat">
      <a:schemeClr val="tx1"/>
    </dgm:txFillClrLst>
    <dgm:txEffectClrLst/>
  </dgm:styleLbl>
  <dgm:styleLbl name="parChTrans1D3">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parChTrans1D4">
    <dgm:fillClrLst meth="repeat">
      <a:schemeClr val="accent1">
        <a:tint val="50000"/>
      </a:schemeClr>
    </dgm:fillClrLst>
    <dgm:linClrLst meth="repeat">
      <a:schemeClr val="accent1">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b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solidFgAcc1">
    <dgm:fillClrLst meth="repeat">
      <a:schemeClr val="lt1"/>
    </dgm:fillClrLst>
    <dgm:linClrLst>
      <a:schemeClr val="accent1">
        <a:alpha val="90000"/>
      </a:schemeClr>
      <a:schemeClr val="accent1">
        <a:alpha val="5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a:schemeClr val="accent1">
        <a:alpha val="90000"/>
        <a:tint val="40000"/>
      </a:schemeClr>
      <a:schemeClr val="accent1">
        <a:alpha val="5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50000"/>
      </a:schemeClr>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accent1_5">
  <dgm:title val=""/>
  <dgm:desc val=""/>
  <dgm:catLst>
    <dgm:cat type="accent1" pri="11500"/>
  </dgm:catLst>
  <dgm:styleLbl name="node0">
    <dgm:fillClrLst meth="cycle">
      <a:schemeClr val="accent1">
        <a:alpha val="80000"/>
      </a:schemeClr>
    </dgm:fillClrLst>
    <dgm:linClrLst meth="repeat">
      <a:schemeClr val="lt1"/>
    </dgm:linClrLst>
    <dgm:effectClrLst/>
    <dgm:txLinClrLst/>
    <dgm:txFillClrLst/>
    <dgm:txEffectClrLst/>
  </dgm:styleLbl>
  <dgm:styleLbl name="node1">
    <dgm:fillClrLst>
      <a:schemeClr val="accent1">
        <a:alpha val="90000"/>
      </a:schemeClr>
      <a:schemeClr val="accent1">
        <a:alpha val="50000"/>
      </a:schemeClr>
    </dgm:fillClrLst>
    <dgm:linClrLst meth="repeat">
      <a:schemeClr val="lt1"/>
    </dgm:linClrLst>
    <dgm:effectClrLst/>
    <dgm:txLinClrLst/>
    <dgm:txFillClrLst/>
    <dgm:txEffectClrLst/>
  </dgm:styleLbl>
  <dgm:styleLbl name="alignNode1">
    <dgm:fillClrLst>
      <a:schemeClr val="accent1">
        <a:alpha val="90000"/>
      </a:schemeClr>
      <a:schemeClr val="accent1">
        <a:alpha val="50000"/>
      </a:schemeClr>
    </dgm:fillClrLst>
    <dgm:linClrLst>
      <a:schemeClr val="accent1">
        <a:alpha val="90000"/>
      </a:schemeClr>
      <a:schemeClr val="accent1">
        <a:alpha val="50000"/>
      </a:schemeClr>
    </dgm:linClrLst>
    <dgm:effectClrLst/>
    <dgm:txLinClrLst/>
    <dgm:txFillClrLst/>
    <dgm:txEffectClrLst/>
  </dgm:styleLbl>
  <dgm:styleLbl name="lnNode1">
    <dgm:fillClrLst>
      <a:schemeClr val="accent1">
        <a:shade val="90000"/>
      </a:schemeClr>
      <a:schemeClr val="accent1">
        <a:alpha val="50000"/>
        <a:tint val="50000"/>
      </a:schemeClr>
    </dgm:fillClrLst>
    <dgm:linClrLst meth="repeat">
      <a:schemeClr val="lt1"/>
    </dgm:linClrLst>
    <dgm:effectClrLst/>
    <dgm:txLinClrLst/>
    <dgm:txFillClrLst/>
    <dgm:txEffectClrLst/>
  </dgm:styleLbl>
  <dgm:styleLbl name="vennNode1">
    <dgm:fillClrLst>
      <a:schemeClr val="accent1">
        <a:shade val="80000"/>
        <a:alpha val="50000"/>
      </a:schemeClr>
      <a:schemeClr val="accent1">
        <a:alpha val="80000"/>
      </a:schemeClr>
    </dgm:fillClrLst>
    <dgm:linClrLst meth="repeat">
      <a:schemeClr val="lt1"/>
    </dgm:linClrLst>
    <dgm:effectClrLst/>
    <dgm:txLinClrLst/>
    <dgm:txFillClrLst/>
    <dgm:txEffectClrLst/>
  </dgm:styleLbl>
  <dgm:styleLbl name="node2">
    <dgm:fillClrLst>
      <a:schemeClr val="accent1">
        <a:alpha val="70000"/>
      </a:schemeClr>
    </dgm:fillClrLst>
    <dgm:linClrLst meth="repeat">
      <a:schemeClr val="lt1"/>
    </dgm:linClrLst>
    <dgm:effectClrLst/>
    <dgm:txLinClrLst/>
    <dgm:txFillClrLst/>
    <dgm:txEffectClrLst/>
  </dgm:styleLbl>
  <dgm:styleLbl name="node3">
    <dgm:fillClrLst>
      <a:schemeClr val="accent1">
        <a:alpha val="50000"/>
      </a:schemeClr>
    </dgm:fillClrLst>
    <dgm:linClrLst meth="repeat">
      <a:schemeClr val="lt1"/>
    </dgm:linClrLst>
    <dgm:effectClrLst/>
    <dgm:txLinClrLst/>
    <dgm:txFillClrLst/>
    <dgm:txEffectClrLst/>
  </dgm:styleLbl>
  <dgm:styleLbl name="node4">
    <dgm:fillClrLst>
      <a:schemeClr val="accent1">
        <a:alpha val="30000"/>
      </a:schemeClr>
    </dgm:fillClrLst>
    <dgm:linClrLst meth="repeat">
      <a:schemeClr val="lt1"/>
    </dgm:linClrLst>
    <dgm:effectClrLst/>
    <dgm:txLinClrLst/>
    <dgm:txFillClrLst/>
    <dgm:txEffectClrLst/>
  </dgm:styleLbl>
  <dgm:styleLbl name="fgImgPlace1">
    <dgm:fillClrLst>
      <a:schemeClr val="accent1">
        <a:tint val="50000"/>
        <a:alpha val="90000"/>
      </a:schemeClr>
      <a:schemeClr val="accent1">
        <a:tint val="20000"/>
        <a:alpha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fg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bg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sibTrans1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alpha val="90000"/>
      </a:schemeClr>
    </dgm:fillClrLst>
    <dgm:linClrLst meth="repeat">
      <a:schemeClr val="lt1"/>
    </dgm:linClrLst>
    <dgm:effectClrLst/>
    <dgm:txLinClrLst/>
    <dgm:txFillClrLst/>
    <dgm:txEffectClrLst/>
  </dgm:styleLbl>
  <dgm:styleLbl name="asst1">
    <dgm:fillClrLst meth="repeat">
      <a:schemeClr val="accent1">
        <a:alpha val="90000"/>
      </a:schemeClr>
    </dgm:fillClrLst>
    <dgm:linClrLst meth="repeat">
      <a:schemeClr val="lt1"/>
    </dgm:linClrLst>
    <dgm:effectClrLst/>
    <dgm:txLinClrLst/>
    <dgm:txFillClrLst/>
    <dgm:txEffectClrLst/>
  </dgm:styleLbl>
  <dgm:styleLbl name="asst2">
    <dgm:fillClrLst>
      <a:schemeClr val="accent1">
        <a:alpha val="90000"/>
      </a:schemeClr>
    </dgm:fillClrLst>
    <dgm:linClrLst meth="repeat">
      <a:schemeClr val="lt1"/>
    </dgm:linClrLst>
    <dgm:effectClrLst/>
    <dgm:txLinClrLst/>
    <dgm:txFillClrLst/>
    <dgm:txEffectClrLst/>
  </dgm:styleLbl>
  <dgm:styleLbl name="asst3">
    <dgm:fillClrLst>
      <a:schemeClr val="accent1">
        <a:alpha val="70000"/>
      </a:schemeClr>
    </dgm:fillClrLst>
    <dgm:linClrLst meth="repeat">
      <a:schemeClr val="lt1"/>
    </dgm:linClrLst>
    <dgm:effectClrLst/>
    <dgm:txLinClrLst/>
    <dgm:txFillClrLst/>
    <dgm:txEffectClrLst/>
  </dgm:styleLbl>
  <dgm:styleLbl name="asst4">
    <dgm:fillClrLst>
      <a:schemeClr val="accent1">
        <a:alpha val="50000"/>
      </a:schemeClr>
    </dgm:fillClrLst>
    <dgm:linClrLst meth="repeat">
      <a:schemeClr val="lt1"/>
    </dgm:linClrLst>
    <dgm:effectClrLst/>
    <dgm:txLinClrLst/>
    <dgm:txFillClrLst/>
    <dgm:txEffectClrLst/>
  </dgm:styleLbl>
  <dgm:styleLbl name="parChTrans2D1">
    <dgm:fillClrLst meth="repeat">
      <a:schemeClr val="accent1">
        <a:shade val="80000"/>
      </a:schemeClr>
    </dgm:fillClrLst>
    <dgm:linClrLst meth="repeat">
      <a:schemeClr val="accent1">
        <a:shade val="80000"/>
      </a:schemeClr>
    </dgm:linClrLst>
    <dgm:effectClrLst/>
    <dgm:txLinClrLst/>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dk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0000"/>
      </a:schemeClr>
    </dgm:fillClrLst>
    <dgm:linClrLst meth="repeat">
      <a:schemeClr val="accent1">
        <a:tint val="90000"/>
      </a:schemeClr>
    </dgm:linClrLst>
    <dgm:effectClrLst/>
    <dgm:txLinClrLst/>
    <dgm:txFillClrLst meth="repeat">
      <a:schemeClr val="tx1"/>
    </dgm:txFillClrLst>
    <dgm:txEffectClrLst/>
  </dgm:styleLbl>
  <dgm:styleLbl name="parChTrans1D3">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parChTrans1D4">
    <dgm:fillClrLst meth="repeat">
      <a:schemeClr val="accent1">
        <a:tint val="50000"/>
      </a:schemeClr>
    </dgm:fillClrLst>
    <dgm:linClrLst meth="repeat">
      <a:schemeClr val="accent1">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b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solidFgAcc1">
    <dgm:fillClrLst meth="repeat">
      <a:schemeClr val="lt1"/>
    </dgm:fillClrLst>
    <dgm:linClrLst>
      <a:schemeClr val="accent1">
        <a:alpha val="90000"/>
      </a:schemeClr>
      <a:schemeClr val="accent1">
        <a:alpha val="5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a:schemeClr val="accent1">
        <a:alpha val="90000"/>
        <a:tint val="40000"/>
      </a:schemeClr>
      <a:schemeClr val="accent1">
        <a:alpha val="5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50000"/>
      </a:schemeClr>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4F380BF-53BB-4E3C-BB95-402A67538F33}" type="doc">
      <dgm:prSet loTypeId="urn:microsoft.com/office/officeart/2005/8/layout/hList3" loCatId="list" qsTypeId="urn:microsoft.com/office/officeart/2005/8/quickstyle/simple5" qsCatId="simple" csTypeId="urn:microsoft.com/office/officeart/2005/8/colors/accent4_1" csCatId="accent4" phldr="1"/>
      <dgm:spPr/>
      <dgm:t>
        <a:bodyPr/>
        <a:lstStyle/>
        <a:p>
          <a:endParaRPr lang="es-EC"/>
        </a:p>
      </dgm:t>
    </dgm:pt>
    <dgm:pt modelId="{04B18C1A-F615-487E-9DB9-7ABA683E93E4}">
      <dgm:prSet phldrT="[Texto]"/>
      <dgm:spPr/>
      <dgm:t>
        <a:bodyPr/>
        <a:lstStyle/>
        <a:p>
          <a:r>
            <a:rPr lang="es-EC" dirty="0" smtClean="0"/>
            <a:t>Código Orgánico de Planificación y Finanzas Públicas</a:t>
          </a:r>
          <a:endParaRPr lang="es-EC" dirty="0"/>
        </a:p>
      </dgm:t>
    </dgm:pt>
    <dgm:pt modelId="{BBBDE58E-AA4E-4AEB-ACCC-77B3F9EDC12D}" type="parTrans" cxnId="{378EA5E7-4D73-40FF-8D77-969CB9508F2D}">
      <dgm:prSet/>
      <dgm:spPr/>
      <dgm:t>
        <a:bodyPr/>
        <a:lstStyle/>
        <a:p>
          <a:endParaRPr lang="es-EC"/>
        </a:p>
      </dgm:t>
    </dgm:pt>
    <dgm:pt modelId="{76B06916-C214-4631-9CDB-A78D10FD6A64}" type="sibTrans" cxnId="{378EA5E7-4D73-40FF-8D77-969CB9508F2D}">
      <dgm:prSet/>
      <dgm:spPr/>
      <dgm:t>
        <a:bodyPr/>
        <a:lstStyle/>
        <a:p>
          <a:endParaRPr lang="es-EC"/>
        </a:p>
      </dgm:t>
    </dgm:pt>
    <dgm:pt modelId="{9BE20760-3571-462C-8D08-09B037F92298}">
      <dgm:prSet phldrT="[Texto]"/>
      <dgm:spPr/>
      <dgm:t>
        <a:bodyPr/>
        <a:lstStyle/>
        <a:p>
          <a:r>
            <a:rPr lang="es-MX" dirty="0" smtClean="0"/>
            <a:t>Art. 4. “Se someterán a este Código todas las entidades, instituciones y organismos comprendidos en los artículos 225, 297 y 315 de la Constitución de la República”</a:t>
          </a:r>
          <a:endParaRPr lang="es-EC" dirty="0"/>
        </a:p>
      </dgm:t>
    </dgm:pt>
    <dgm:pt modelId="{8F9C5DED-B9E5-4E0E-930A-FE7A0ABF12A7}" type="parTrans" cxnId="{64E17C64-1473-4086-ABFE-A308CD3ED38F}">
      <dgm:prSet/>
      <dgm:spPr/>
      <dgm:t>
        <a:bodyPr/>
        <a:lstStyle/>
        <a:p>
          <a:endParaRPr lang="es-EC"/>
        </a:p>
      </dgm:t>
    </dgm:pt>
    <dgm:pt modelId="{B98BE2B4-8788-4D58-AA59-9FC39CF54647}" type="sibTrans" cxnId="{64E17C64-1473-4086-ABFE-A308CD3ED38F}">
      <dgm:prSet/>
      <dgm:spPr/>
      <dgm:t>
        <a:bodyPr/>
        <a:lstStyle/>
        <a:p>
          <a:endParaRPr lang="es-EC"/>
        </a:p>
      </dgm:t>
    </dgm:pt>
    <dgm:pt modelId="{4ED8F1EF-B9CD-4DBD-8117-8A1564A4201C}">
      <dgm:prSet phldrT="[Texto]"/>
      <dgm:spPr/>
      <dgm:t>
        <a:bodyPr/>
        <a:lstStyle/>
        <a:p>
          <a:r>
            <a:rPr lang="es-MX" dirty="0" smtClean="0"/>
            <a:t>Art. 5.1. La programación, formulación, aprobación, asignación, ejecución, seguimiento y evaluación del Presupuesto General del Estado, los demás presupuestos de las entidades públicas y todos los recursos públicos, se sujetarán a los lineamientos de la planificación del desarrollo de todos los niveles de gobierno…” </a:t>
          </a:r>
          <a:endParaRPr lang="es-EC" dirty="0"/>
        </a:p>
      </dgm:t>
    </dgm:pt>
    <dgm:pt modelId="{C0E04993-6682-4317-9AF3-8FD6C6728721}" type="parTrans" cxnId="{476DB5FD-9366-4FA3-BDB2-E2F2A59031CD}">
      <dgm:prSet/>
      <dgm:spPr/>
      <dgm:t>
        <a:bodyPr/>
        <a:lstStyle/>
        <a:p>
          <a:endParaRPr lang="es-EC"/>
        </a:p>
      </dgm:t>
    </dgm:pt>
    <dgm:pt modelId="{4A3197B4-6FD8-4321-B212-67DDAE45BC13}" type="sibTrans" cxnId="{476DB5FD-9366-4FA3-BDB2-E2F2A59031CD}">
      <dgm:prSet/>
      <dgm:spPr/>
      <dgm:t>
        <a:bodyPr/>
        <a:lstStyle/>
        <a:p>
          <a:endParaRPr lang="es-EC"/>
        </a:p>
      </dgm:t>
    </dgm:pt>
    <dgm:pt modelId="{2BA37827-CC6E-4ABA-8E24-17841ACA313A}">
      <dgm:prSet phldrT="[Texto]"/>
      <dgm:spPr/>
      <dgm:t>
        <a:bodyPr/>
        <a:lstStyle/>
        <a:p>
          <a:r>
            <a:rPr lang="es-MX" dirty="0" smtClean="0"/>
            <a:t>Art. 5.3. “Las entidades rectoras de la planificación del desarrollo y de las finanzas públicas, y todas las entidades que forman parte de los sistemas de planificación y finanzas públicas, tienen el deber de coordinar acciones para el efectivo cumplimiento de sus fines”. </a:t>
          </a:r>
          <a:endParaRPr lang="es-EC" dirty="0"/>
        </a:p>
      </dgm:t>
    </dgm:pt>
    <dgm:pt modelId="{2CC06082-5B70-4ADE-BEFE-92EE0BB9AAA0}" type="parTrans" cxnId="{F44B7562-DD55-4936-89D0-B01936CAAC98}">
      <dgm:prSet/>
      <dgm:spPr/>
      <dgm:t>
        <a:bodyPr/>
        <a:lstStyle/>
        <a:p>
          <a:endParaRPr lang="es-EC"/>
        </a:p>
      </dgm:t>
    </dgm:pt>
    <dgm:pt modelId="{9FF2D954-2443-4E52-9C88-FEA50B9F3D90}" type="sibTrans" cxnId="{F44B7562-DD55-4936-89D0-B01936CAAC98}">
      <dgm:prSet/>
      <dgm:spPr/>
      <dgm:t>
        <a:bodyPr/>
        <a:lstStyle/>
        <a:p>
          <a:endParaRPr lang="es-EC"/>
        </a:p>
      </dgm:t>
    </dgm:pt>
    <dgm:pt modelId="{07F9B1EB-8E22-445E-953C-E59C4E259DF3}" type="pres">
      <dgm:prSet presAssocID="{84F380BF-53BB-4E3C-BB95-402A67538F33}" presName="composite" presStyleCnt="0">
        <dgm:presLayoutVars>
          <dgm:chMax val="1"/>
          <dgm:dir/>
          <dgm:resizeHandles val="exact"/>
        </dgm:presLayoutVars>
      </dgm:prSet>
      <dgm:spPr/>
      <dgm:t>
        <a:bodyPr/>
        <a:lstStyle/>
        <a:p>
          <a:endParaRPr lang="es-EC"/>
        </a:p>
      </dgm:t>
    </dgm:pt>
    <dgm:pt modelId="{431C69CC-226E-4678-868A-D945987CF5C4}" type="pres">
      <dgm:prSet presAssocID="{04B18C1A-F615-487E-9DB9-7ABA683E93E4}" presName="roof" presStyleLbl="dkBgShp" presStyleIdx="0" presStyleCnt="2"/>
      <dgm:spPr/>
      <dgm:t>
        <a:bodyPr/>
        <a:lstStyle/>
        <a:p>
          <a:endParaRPr lang="es-EC"/>
        </a:p>
      </dgm:t>
    </dgm:pt>
    <dgm:pt modelId="{B69BBB34-1845-4AF0-A063-8523FCF539A1}" type="pres">
      <dgm:prSet presAssocID="{04B18C1A-F615-487E-9DB9-7ABA683E93E4}" presName="pillars" presStyleCnt="0"/>
      <dgm:spPr/>
    </dgm:pt>
    <dgm:pt modelId="{852D0D49-7C4D-4ECE-B033-551BFB96E18A}" type="pres">
      <dgm:prSet presAssocID="{04B18C1A-F615-487E-9DB9-7ABA683E93E4}" presName="pillar1" presStyleLbl="node1" presStyleIdx="0" presStyleCnt="3">
        <dgm:presLayoutVars>
          <dgm:bulletEnabled val="1"/>
        </dgm:presLayoutVars>
      </dgm:prSet>
      <dgm:spPr/>
      <dgm:t>
        <a:bodyPr/>
        <a:lstStyle/>
        <a:p>
          <a:endParaRPr lang="es-EC"/>
        </a:p>
      </dgm:t>
    </dgm:pt>
    <dgm:pt modelId="{AB2E27CF-332C-421F-90C6-FE75333570E6}" type="pres">
      <dgm:prSet presAssocID="{4ED8F1EF-B9CD-4DBD-8117-8A1564A4201C}" presName="pillarX" presStyleLbl="node1" presStyleIdx="1" presStyleCnt="3">
        <dgm:presLayoutVars>
          <dgm:bulletEnabled val="1"/>
        </dgm:presLayoutVars>
      </dgm:prSet>
      <dgm:spPr/>
      <dgm:t>
        <a:bodyPr/>
        <a:lstStyle/>
        <a:p>
          <a:endParaRPr lang="es-EC"/>
        </a:p>
      </dgm:t>
    </dgm:pt>
    <dgm:pt modelId="{96477280-FE0C-47BD-93BD-5032800887B6}" type="pres">
      <dgm:prSet presAssocID="{2BA37827-CC6E-4ABA-8E24-17841ACA313A}" presName="pillarX" presStyleLbl="node1" presStyleIdx="2" presStyleCnt="3">
        <dgm:presLayoutVars>
          <dgm:bulletEnabled val="1"/>
        </dgm:presLayoutVars>
      </dgm:prSet>
      <dgm:spPr/>
      <dgm:t>
        <a:bodyPr/>
        <a:lstStyle/>
        <a:p>
          <a:endParaRPr lang="es-EC"/>
        </a:p>
      </dgm:t>
    </dgm:pt>
    <dgm:pt modelId="{F0BB9FC5-770B-4C62-8F05-4E9D61C23CC2}" type="pres">
      <dgm:prSet presAssocID="{04B18C1A-F615-487E-9DB9-7ABA683E93E4}" presName="base" presStyleLbl="dkBgShp" presStyleIdx="1" presStyleCnt="2"/>
      <dgm:spPr/>
    </dgm:pt>
  </dgm:ptLst>
  <dgm:cxnLst>
    <dgm:cxn modelId="{03FFBA6F-C95E-479C-B2D3-A5148957AC6A}" type="presOf" srcId="{4ED8F1EF-B9CD-4DBD-8117-8A1564A4201C}" destId="{AB2E27CF-332C-421F-90C6-FE75333570E6}" srcOrd="0" destOrd="0" presId="urn:microsoft.com/office/officeart/2005/8/layout/hList3"/>
    <dgm:cxn modelId="{397F5074-B8BE-4E79-9544-656721B4312A}" type="presOf" srcId="{04B18C1A-F615-487E-9DB9-7ABA683E93E4}" destId="{431C69CC-226E-4678-868A-D945987CF5C4}" srcOrd="0" destOrd="0" presId="urn:microsoft.com/office/officeart/2005/8/layout/hList3"/>
    <dgm:cxn modelId="{4FF087D0-F393-4CFF-ACE7-21D903B9A2B1}" type="presOf" srcId="{9BE20760-3571-462C-8D08-09B037F92298}" destId="{852D0D49-7C4D-4ECE-B033-551BFB96E18A}" srcOrd="0" destOrd="0" presId="urn:microsoft.com/office/officeart/2005/8/layout/hList3"/>
    <dgm:cxn modelId="{476DB5FD-9366-4FA3-BDB2-E2F2A59031CD}" srcId="{04B18C1A-F615-487E-9DB9-7ABA683E93E4}" destId="{4ED8F1EF-B9CD-4DBD-8117-8A1564A4201C}" srcOrd="1" destOrd="0" parTransId="{C0E04993-6682-4317-9AF3-8FD6C6728721}" sibTransId="{4A3197B4-6FD8-4321-B212-67DDAE45BC13}"/>
    <dgm:cxn modelId="{F44B7562-DD55-4936-89D0-B01936CAAC98}" srcId="{04B18C1A-F615-487E-9DB9-7ABA683E93E4}" destId="{2BA37827-CC6E-4ABA-8E24-17841ACA313A}" srcOrd="2" destOrd="0" parTransId="{2CC06082-5B70-4ADE-BEFE-92EE0BB9AAA0}" sibTransId="{9FF2D954-2443-4E52-9C88-FEA50B9F3D90}"/>
    <dgm:cxn modelId="{6217C7FA-9EA4-4B03-B350-120933943574}" type="presOf" srcId="{84F380BF-53BB-4E3C-BB95-402A67538F33}" destId="{07F9B1EB-8E22-445E-953C-E59C4E259DF3}" srcOrd="0" destOrd="0" presId="urn:microsoft.com/office/officeart/2005/8/layout/hList3"/>
    <dgm:cxn modelId="{0CB18744-E4E0-4FAC-B393-9B531DF227B4}" type="presOf" srcId="{2BA37827-CC6E-4ABA-8E24-17841ACA313A}" destId="{96477280-FE0C-47BD-93BD-5032800887B6}" srcOrd="0" destOrd="0" presId="urn:microsoft.com/office/officeart/2005/8/layout/hList3"/>
    <dgm:cxn modelId="{378EA5E7-4D73-40FF-8D77-969CB9508F2D}" srcId="{84F380BF-53BB-4E3C-BB95-402A67538F33}" destId="{04B18C1A-F615-487E-9DB9-7ABA683E93E4}" srcOrd="0" destOrd="0" parTransId="{BBBDE58E-AA4E-4AEB-ACCC-77B3F9EDC12D}" sibTransId="{76B06916-C214-4631-9CDB-A78D10FD6A64}"/>
    <dgm:cxn modelId="{64E17C64-1473-4086-ABFE-A308CD3ED38F}" srcId="{04B18C1A-F615-487E-9DB9-7ABA683E93E4}" destId="{9BE20760-3571-462C-8D08-09B037F92298}" srcOrd="0" destOrd="0" parTransId="{8F9C5DED-B9E5-4E0E-930A-FE7A0ABF12A7}" sibTransId="{B98BE2B4-8788-4D58-AA59-9FC39CF54647}"/>
    <dgm:cxn modelId="{6621A5F3-74C7-4FEC-84AE-A1DD28DB5C38}" type="presParOf" srcId="{07F9B1EB-8E22-445E-953C-E59C4E259DF3}" destId="{431C69CC-226E-4678-868A-D945987CF5C4}" srcOrd="0" destOrd="0" presId="urn:microsoft.com/office/officeart/2005/8/layout/hList3"/>
    <dgm:cxn modelId="{CDC24149-1850-4DFE-B7A4-9268E4250F8A}" type="presParOf" srcId="{07F9B1EB-8E22-445E-953C-E59C4E259DF3}" destId="{B69BBB34-1845-4AF0-A063-8523FCF539A1}" srcOrd="1" destOrd="0" presId="urn:microsoft.com/office/officeart/2005/8/layout/hList3"/>
    <dgm:cxn modelId="{C7A2C387-BF10-47B0-85C7-A7EC00FBFBEF}" type="presParOf" srcId="{B69BBB34-1845-4AF0-A063-8523FCF539A1}" destId="{852D0D49-7C4D-4ECE-B033-551BFB96E18A}" srcOrd="0" destOrd="0" presId="urn:microsoft.com/office/officeart/2005/8/layout/hList3"/>
    <dgm:cxn modelId="{422F0E8D-3AD8-4143-8DCA-FE526D46F74A}" type="presParOf" srcId="{B69BBB34-1845-4AF0-A063-8523FCF539A1}" destId="{AB2E27CF-332C-421F-90C6-FE75333570E6}" srcOrd="1" destOrd="0" presId="urn:microsoft.com/office/officeart/2005/8/layout/hList3"/>
    <dgm:cxn modelId="{407139EA-35A5-4BF6-A5FA-C7A653FA4FA2}" type="presParOf" srcId="{B69BBB34-1845-4AF0-A063-8523FCF539A1}" destId="{96477280-FE0C-47BD-93BD-5032800887B6}" srcOrd="2" destOrd="0" presId="urn:microsoft.com/office/officeart/2005/8/layout/hList3"/>
    <dgm:cxn modelId="{121BAD10-4EE2-4AD5-B27D-81BDDA5985D3}" type="presParOf" srcId="{07F9B1EB-8E22-445E-953C-E59C4E259DF3}" destId="{F0BB9FC5-770B-4C62-8F05-4E9D61C23CC2}" srcOrd="2" destOrd="0" presId="urn:microsoft.com/office/officeart/2005/8/layout/hList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56B2C9A5-C828-4E14-9CC3-DB2B8F28D2DF}" type="doc">
      <dgm:prSet loTypeId="urn:microsoft.com/office/officeart/2005/8/layout/arrow2" loCatId="process" qsTypeId="urn:microsoft.com/office/officeart/2005/8/quickstyle/simple1" qsCatId="simple" csTypeId="urn:microsoft.com/office/officeart/2005/8/colors/colorful1#2" csCatId="colorful" phldr="1"/>
      <dgm:spPr/>
    </dgm:pt>
    <dgm:pt modelId="{B143A64B-F6F7-414C-B920-1B4F8B04D752}">
      <dgm:prSet phldrT="[Texto]" custT="1"/>
      <dgm:spPr/>
      <dgm:t>
        <a:bodyPr/>
        <a:lstStyle/>
        <a:p>
          <a:r>
            <a:rPr lang="es-EC" sz="1000" b="1" dirty="0" smtClean="0"/>
            <a:t>FUNCIÓN: El Ministerio de Justicia, Derechos Humanos y Cultos, tiene la finalidad de:</a:t>
          </a:r>
        </a:p>
        <a:p>
          <a:r>
            <a:rPr lang="es-EC" sz="1000" b="1" dirty="0" smtClean="0"/>
            <a:t>Generar Política pública en lo referente a Justicia, Derechos Humanos, Rehabilitación Social y Regulación para el libre ejercicio de Cultos.</a:t>
          </a:r>
        </a:p>
        <a:p>
          <a:r>
            <a:rPr lang="es-EC" sz="1000" b="1" dirty="0" smtClean="0"/>
            <a:t>Coordinar las acciones y nexos de apoyo a la función judicial y Ministerio público para velar por el efectivo acceso a una justicia de calidad, oportuna y lograr una implementación del proceso penal que de efectivo cumplimiento a las garantías del debido proceso como derecho fundamental de todos los ecuatorianos.</a:t>
          </a:r>
        </a:p>
      </dgm:t>
    </dgm:pt>
    <dgm:pt modelId="{E77931FD-0779-4BFF-8384-B2B7712FE827}" type="parTrans" cxnId="{2C3A8231-4991-4E5E-97DE-CE15236E0C63}">
      <dgm:prSet/>
      <dgm:spPr/>
      <dgm:t>
        <a:bodyPr/>
        <a:lstStyle/>
        <a:p>
          <a:endParaRPr lang="es-EC"/>
        </a:p>
      </dgm:t>
    </dgm:pt>
    <dgm:pt modelId="{408509E3-9A6E-494E-98AB-5DC93BCD0F3E}" type="sibTrans" cxnId="{2C3A8231-4991-4E5E-97DE-CE15236E0C63}">
      <dgm:prSet/>
      <dgm:spPr/>
      <dgm:t>
        <a:bodyPr/>
        <a:lstStyle/>
        <a:p>
          <a:endParaRPr lang="es-EC"/>
        </a:p>
      </dgm:t>
    </dgm:pt>
    <dgm:pt modelId="{90C3FC77-7D72-4D15-8D79-C2359FCF85C6}">
      <dgm:prSet phldrT="[Texto]" custT="1"/>
      <dgm:spPr/>
      <dgm:t>
        <a:bodyPr/>
        <a:lstStyle/>
        <a:p>
          <a:r>
            <a:rPr lang="es-EC" sz="1000" b="1" dirty="0" smtClean="0"/>
            <a:t>MISIÓN: Velar por el acceso a una justicia oportuna, independiente y de calidad, promover la paz social, la plena vigencia de los Derechos Humanos, la regulación y el libre ejercicio de Cultos, mejorar la rehabilitación y reinserción social, mediante normas, políticas, programas y acciones coordinadas con las instituciones relacionadas.</a:t>
          </a:r>
          <a:endParaRPr lang="es-EC" sz="1000" dirty="0"/>
        </a:p>
      </dgm:t>
    </dgm:pt>
    <dgm:pt modelId="{180CE7EF-0088-419A-9063-20D8FE537767}" type="parTrans" cxnId="{BD04DB8F-6F9F-4221-925B-6BD3BCD428A0}">
      <dgm:prSet/>
      <dgm:spPr/>
      <dgm:t>
        <a:bodyPr/>
        <a:lstStyle/>
        <a:p>
          <a:endParaRPr lang="es-EC"/>
        </a:p>
      </dgm:t>
    </dgm:pt>
    <dgm:pt modelId="{D919486A-2B61-46C6-B7A9-091209244F43}" type="sibTrans" cxnId="{BD04DB8F-6F9F-4221-925B-6BD3BCD428A0}">
      <dgm:prSet/>
      <dgm:spPr/>
      <dgm:t>
        <a:bodyPr/>
        <a:lstStyle/>
        <a:p>
          <a:endParaRPr lang="es-EC"/>
        </a:p>
      </dgm:t>
    </dgm:pt>
    <dgm:pt modelId="{D3324AF8-D20D-41CF-9A16-68A85F0DA74F}">
      <dgm:prSet phldrT="[Texto]" custT="1"/>
      <dgm:spPr/>
      <dgm:t>
        <a:bodyPr/>
        <a:lstStyle/>
        <a:p>
          <a:r>
            <a:rPr lang="es-EC" sz="1050" b="1" dirty="0" smtClean="0"/>
            <a:t>VISIÓN: Al 2017 el Ministerio de Justicia, Derechos Humanos y Cultos habrán logrado la plena vigencia de  los Derechos Humanos, la transformación del sistema de justicia, la regulación del libre ejercicio de cultos al convertirse en un referente de gestión pública a nivel nacional e internacional.</a:t>
          </a:r>
          <a:endParaRPr lang="es-EC" sz="1050" dirty="0"/>
        </a:p>
      </dgm:t>
    </dgm:pt>
    <dgm:pt modelId="{684DB954-E902-41AE-9F60-B975C21A8B98}" type="parTrans" cxnId="{BF7A81D7-7584-4123-BA98-A8A478C86A3D}">
      <dgm:prSet/>
      <dgm:spPr/>
      <dgm:t>
        <a:bodyPr/>
        <a:lstStyle/>
        <a:p>
          <a:endParaRPr lang="es-EC"/>
        </a:p>
      </dgm:t>
    </dgm:pt>
    <dgm:pt modelId="{C3009F11-BCC6-41A3-9AC0-BEB67B79DD76}" type="sibTrans" cxnId="{BF7A81D7-7584-4123-BA98-A8A478C86A3D}">
      <dgm:prSet/>
      <dgm:spPr/>
      <dgm:t>
        <a:bodyPr/>
        <a:lstStyle/>
        <a:p>
          <a:endParaRPr lang="es-EC"/>
        </a:p>
      </dgm:t>
    </dgm:pt>
    <dgm:pt modelId="{2E8C2A08-3900-485B-82C2-F410B06B209E}" type="pres">
      <dgm:prSet presAssocID="{56B2C9A5-C828-4E14-9CC3-DB2B8F28D2DF}" presName="arrowDiagram" presStyleCnt="0">
        <dgm:presLayoutVars>
          <dgm:chMax val="5"/>
          <dgm:dir/>
          <dgm:resizeHandles val="exact"/>
        </dgm:presLayoutVars>
      </dgm:prSet>
      <dgm:spPr/>
    </dgm:pt>
    <dgm:pt modelId="{D81C4E35-34CD-4604-9A64-6D0513B3F3BC}" type="pres">
      <dgm:prSet presAssocID="{56B2C9A5-C828-4E14-9CC3-DB2B8F28D2DF}" presName="arrow" presStyleLbl="bgShp" presStyleIdx="0" presStyleCnt="1"/>
      <dgm:spPr/>
    </dgm:pt>
    <dgm:pt modelId="{B967E581-B769-45F5-8476-6A584863CEF5}" type="pres">
      <dgm:prSet presAssocID="{56B2C9A5-C828-4E14-9CC3-DB2B8F28D2DF}" presName="arrowDiagram3" presStyleCnt="0"/>
      <dgm:spPr/>
    </dgm:pt>
    <dgm:pt modelId="{C5061A46-BD9C-492C-9014-C99E96EA584D}" type="pres">
      <dgm:prSet presAssocID="{B143A64B-F6F7-414C-B920-1B4F8B04D752}" presName="bullet3a" presStyleLbl="node1" presStyleIdx="0" presStyleCnt="3"/>
      <dgm:spPr/>
    </dgm:pt>
    <dgm:pt modelId="{4832CCD7-2F90-43E9-B027-8FE0B4D089C1}" type="pres">
      <dgm:prSet presAssocID="{B143A64B-F6F7-414C-B920-1B4F8B04D752}" presName="textBox3a" presStyleLbl="revTx" presStyleIdx="0" presStyleCnt="3" custScaleX="112875" custScaleY="156723" custLinFactNeighborX="7153" custLinFactNeighborY="6580">
        <dgm:presLayoutVars>
          <dgm:bulletEnabled val="1"/>
        </dgm:presLayoutVars>
      </dgm:prSet>
      <dgm:spPr/>
      <dgm:t>
        <a:bodyPr/>
        <a:lstStyle/>
        <a:p>
          <a:endParaRPr lang="es-EC"/>
        </a:p>
      </dgm:t>
    </dgm:pt>
    <dgm:pt modelId="{36B45D74-2B2A-44E9-BE36-F25CFDEDBF37}" type="pres">
      <dgm:prSet presAssocID="{90C3FC77-7D72-4D15-8D79-C2359FCF85C6}" presName="bullet3b" presStyleLbl="node1" presStyleIdx="1" presStyleCnt="3"/>
      <dgm:spPr/>
    </dgm:pt>
    <dgm:pt modelId="{31B1B038-B8A1-466D-A9BD-9D3D605C7ACD}" type="pres">
      <dgm:prSet presAssocID="{90C3FC77-7D72-4D15-8D79-C2359FCF85C6}" presName="textBox3b" presStyleLbl="revTx" presStyleIdx="1" presStyleCnt="3" custScaleY="56862" custLinFactNeighborX="8333" custLinFactNeighborY="-25555">
        <dgm:presLayoutVars>
          <dgm:bulletEnabled val="1"/>
        </dgm:presLayoutVars>
      </dgm:prSet>
      <dgm:spPr/>
      <dgm:t>
        <a:bodyPr/>
        <a:lstStyle/>
        <a:p>
          <a:endParaRPr lang="es-EC"/>
        </a:p>
      </dgm:t>
    </dgm:pt>
    <dgm:pt modelId="{489B94C3-20CF-4ADF-9E0F-39FF147839F3}" type="pres">
      <dgm:prSet presAssocID="{D3324AF8-D20D-41CF-9A16-68A85F0DA74F}" presName="bullet3c" presStyleLbl="node1" presStyleIdx="2" presStyleCnt="3"/>
      <dgm:spPr/>
    </dgm:pt>
    <dgm:pt modelId="{3D4AD26D-7AB2-480E-BD54-C50EE1B743CA}" type="pres">
      <dgm:prSet presAssocID="{D3324AF8-D20D-41CF-9A16-68A85F0DA74F}" presName="textBox3c" presStyleLbl="revTx" presStyleIdx="2" presStyleCnt="3" custScaleY="40810" custLinFactNeighborX="7639" custLinFactNeighborY="-39766">
        <dgm:presLayoutVars>
          <dgm:bulletEnabled val="1"/>
        </dgm:presLayoutVars>
      </dgm:prSet>
      <dgm:spPr/>
      <dgm:t>
        <a:bodyPr/>
        <a:lstStyle/>
        <a:p>
          <a:endParaRPr lang="es-EC"/>
        </a:p>
      </dgm:t>
    </dgm:pt>
  </dgm:ptLst>
  <dgm:cxnLst>
    <dgm:cxn modelId="{2C3A8231-4991-4E5E-97DE-CE15236E0C63}" srcId="{56B2C9A5-C828-4E14-9CC3-DB2B8F28D2DF}" destId="{B143A64B-F6F7-414C-B920-1B4F8B04D752}" srcOrd="0" destOrd="0" parTransId="{E77931FD-0779-4BFF-8384-B2B7712FE827}" sibTransId="{408509E3-9A6E-494E-98AB-5DC93BCD0F3E}"/>
    <dgm:cxn modelId="{BD04DB8F-6F9F-4221-925B-6BD3BCD428A0}" srcId="{56B2C9A5-C828-4E14-9CC3-DB2B8F28D2DF}" destId="{90C3FC77-7D72-4D15-8D79-C2359FCF85C6}" srcOrd="1" destOrd="0" parTransId="{180CE7EF-0088-419A-9063-20D8FE537767}" sibTransId="{D919486A-2B61-46C6-B7A9-091209244F43}"/>
    <dgm:cxn modelId="{F4FFE67C-6693-46EB-8CF0-48109E8418CB}" type="presOf" srcId="{B143A64B-F6F7-414C-B920-1B4F8B04D752}" destId="{4832CCD7-2F90-43E9-B027-8FE0B4D089C1}" srcOrd="0" destOrd="0" presId="urn:microsoft.com/office/officeart/2005/8/layout/arrow2"/>
    <dgm:cxn modelId="{A8A3B333-961A-44F0-B58E-D168BAC33BE3}" type="presOf" srcId="{90C3FC77-7D72-4D15-8D79-C2359FCF85C6}" destId="{31B1B038-B8A1-466D-A9BD-9D3D605C7ACD}" srcOrd="0" destOrd="0" presId="urn:microsoft.com/office/officeart/2005/8/layout/arrow2"/>
    <dgm:cxn modelId="{BF7A81D7-7584-4123-BA98-A8A478C86A3D}" srcId="{56B2C9A5-C828-4E14-9CC3-DB2B8F28D2DF}" destId="{D3324AF8-D20D-41CF-9A16-68A85F0DA74F}" srcOrd="2" destOrd="0" parTransId="{684DB954-E902-41AE-9F60-B975C21A8B98}" sibTransId="{C3009F11-BCC6-41A3-9AC0-BEB67B79DD76}"/>
    <dgm:cxn modelId="{F760F0AD-0894-49B0-9C73-0DE24AC2464A}" type="presOf" srcId="{D3324AF8-D20D-41CF-9A16-68A85F0DA74F}" destId="{3D4AD26D-7AB2-480E-BD54-C50EE1B743CA}" srcOrd="0" destOrd="0" presId="urn:microsoft.com/office/officeart/2005/8/layout/arrow2"/>
    <dgm:cxn modelId="{3E4CC191-37F4-49C6-8A54-AC5572E6B102}" type="presOf" srcId="{56B2C9A5-C828-4E14-9CC3-DB2B8F28D2DF}" destId="{2E8C2A08-3900-485B-82C2-F410B06B209E}" srcOrd="0" destOrd="0" presId="urn:microsoft.com/office/officeart/2005/8/layout/arrow2"/>
    <dgm:cxn modelId="{330F8C24-056D-4E50-8BC3-DF346AFBB2A9}" type="presParOf" srcId="{2E8C2A08-3900-485B-82C2-F410B06B209E}" destId="{D81C4E35-34CD-4604-9A64-6D0513B3F3BC}" srcOrd="0" destOrd="0" presId="urn:microsoft.com/office/officeart/2005/8/layout/arrow2"/>
    <dgm:cxn modelId="{8AB1297C-50E3-498A-8609-FC900ACCAD48}" type="presParOf" srcId="{2E8C2A08-3900-485B-82C2-F410B06B209E}" destId="{B967E581-B769-45F5-8476-6A584863CEF5}" srcOrd="1" destOrd="0" presId="urn:microsoft.com/office/officeart/2005/8/layout/arrow2"/>
    <dgm:cxn modelId="{C6294AAF-6BEC-4FDE-AB84-6B6D36098D3D}" type="presParOf" srcId="{B967E581-B769-45F5-8476-6A584863CEF5}" destId="{C5061A46-BD9C-492C-9014-C99E96EA584D}" srcOrd="0" destOrd="0" presId="urn:microsoft.com/office/officeart/2005/8/layout/arrow2"/>
    <dgm:cxn modelId="{E62FD665-B879-444D-8FBB-5AD23BEA47BA}" type="presParOf" srcId="{B967E581-B769-45F5-8476-6A584863CEF5}" destId="{4832CCD7-2F90-43E9-B027-8FE0B4D089C1}" srcOrd="1" destOrd="0" presId="urn:microsoft.com/office/officeart/2005/8/layout/arrow2"/>
    <dgm:cxn modelId="{9C46CB57-8EDD-47D6-92F9-C8B4022CF465}" type="presParOf" srcId="{B967E581-B769-45F5-8476-6A584863CEF5}" destId="{36B45D74-2B2A-44E9-BE36-F25CFDEDBF37}" srcOrd="2" destOrd="0" presId="urn:microsoft.com/office/officeart/2005/8/layout/arrow2"/>
    <dgm:cxn modelId="{167E882D-A570-4253-A47B-71EA37662A52}" type="presParOf" srcId="{B967E581-B769-45F5-8476-6A584863CEF5}" destId="{31B1B038-B8A1-466D-A9BD-9D3D605C7ACD}" srcOrd="3" destOrd="0" presId="urn:microsoft.com/office/officeart/2005/8/layout/arrow2"/>
    <dgm:cxn modelId="{612DC7DB-20EF-4BA5-A10F-F63611D245D2}" type="presParOf" srcId="{B967E581-B769-45F5-8476-6A584863CEF5}" destId="{489B94C3-20CF-4ADF-9E0F-39FF147839F3}" srcOrd="4" destOrd="0" presId="urn:microsoft.com/office/officeart/2005/8/layout/arrow2"/>
    <dgm:cxn modelId="{78D80CA8-8129-4C5A-B91A-D0CE3C5ADB74}" type="presParOf" srcId="{B967E581-B769-45F5-8476-6A584863CEF5}" destId="{3D4AD26D-7AB2-480E-BD54-C50EE1B743CA}" srcOrd="5" destOrd="0" presId="urn:microsoft.com/office/officeart/2005/8/layout/arrow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1.xml><?xml version="1.0" encoding="utf-8"?>
<dgm:dataModel xmlns:dgm="http://schemas.openxmlformats.org/drawingml/2006/diagram" xmlns:a="http://schemas.openxmlformats.org/drawingml/2006/main">
  <dgm:ptLst>
    <dgm:pt modelId="{11A2E063-A162-471D-A254-551D86E000D4}" type="doc">
      <dgm:prSet loTypeId="urn:microsoft.com/office/officeart/2005/8/layout/target2" loCatId="relationship" qsTypeId="urn:microsoft.com/office/officeart/2005/8/quickstyle/simple5" qsCatId="simple" csTypeId="urn:microsoft.com/office/officeart/2005/8/colors/accent1_5" csCatId="accent1" phldr="1"/>
      <dgm:spPr/>
      <dgm:t>
        <a:bodyPr/>
        <a:lstStyle/>
        <a:p>
          <a:endParaRPr lang="es-MX"/>
        </a:p>
      </dgm:t>
    </dgm:pt>
    <dgm:pt modelId="{6E35E447-FB10-4B81-B5EC-5114227F78D0}">
      <dgm:prSet phldrT="[Texto]"/>
      <dgm:spPr/>
      <dgm:t>
        <a:bodyPr/>
        <a:lstStyle/>
        <a:p>
          <a:r>
            <a:rPr lang="es-EC" dirty="0" smtClean="0">
              <a:solidFill>
                <a:schemeClr val="bg1"/>
              </a:solidFill>
            </a:rPr>
            <a:t>Plan Nacional de Desarrollo (PNBV)</a:t>
          </a:r>
          <a:endParaRPr lang="es-MX" dirty="0">
            <a:solidFill>
              <a:schemeClr val="bg1"/>
            </a:solidFill>
          </a:endParaRPr>
        </a:p>
      </dgm:t>
    </dgm:pt>
    <dgm:pt modelId="{11368A4F-7ADA-4A7E-B58C-CF113CF699F3}" type="parTrans" cxnId="{BDA6F533-78ED-4FCA-BED0-16CBFC0AC57A}">
      <dgm:prSet/>
      <dgm:spPr/>
      <dgm:t>
        <a:bodyPr/>
        <a:lstStyle/>
        <a:p>
          <a:endParaRPr lang="es-MX"/>
        </a:p>
      </dgm:t>
    </dgm:pt>
    <dgm:pt modelId="{29CEE2D3-8410-4FB2-AFBF-3F35DA6B2397}" type="sibTrans" cxnId="{BDA6F533-78ED-4FCA-BED0-16CBFC0AC57A}">
      <dgm:prSet/>
      <dgm:spPr/>
      <dgm:t>
        <a:bodyPr/>
        <a:lstStyle/>
        <a:p>
          <a:endParaRPr lang="es-MX"/>
        </a:p>
      </dgm:t>
    </dgm:pt>
    <dgm:pt modelId="{06D52B5A-C9E2-41E8-AE09-EDD776C6A8D8}">
      <dgm:prSet phldrT="[Texto]"/>
      <dgm:spPr/>
      <dgm:t>
        <a:bodyPr/>
        <a:lstStyle/>
        <a:p>
          <a:r>
            <a:rPr lang="es-MX" b="1" dirty="0" smtClean="0"/>
            <a:t>OBJETIVO PNBV</a:t>
          </a:r>
        </a:p>
        <a:p>
          <a:r>
            <a:rPr lang="es-EC" b="1" dirty="0" smtClean="0"/>
            <a:t>9 Garantizar la vigencia de los derechos y la justicia</a:t>
          </a:r>
          <a:endParaRPr lang="es-MX" dirty="0"/>
        </a:p>
      </dgm:t>
    </dgm:pt>
    <dgm:pt modelId="{D1B00CCF-D75B-470A-89FB-ED09FF16E32C}" type="parTrans" cxnId="{820E2C66-9757-4EA9-9454-40C32747818A}">
      <dgm:prSet/>
      <dgm:spPr/>
      <dgm:t>
        <a:bodyPr/>
        <a:lstStyle/>
        <a:p>
          <a:endParaRPr lang="es-MX"/>
        </a:p>
      </dgm:t>
    </dgm:pt>
    <dgm:pt modelId="{B2AC81E8-25B8-43FE-9D49-A4E1FBDFC8F6}" type="sibTrans" cxnId="{820E2C66-9757-4EA9-9454-40C32747818A}">
      <dgm:prSet/>
      <dgm:spPr/>
      <dgm:t>
        <a:bodyPr/>
        <a:lstStyle/>
        <a:p>
          <a:endParaRPr lang="es-MX"/>
        </a:p>
      </dgm:t>
    </dgm:pt>
    <dgm:pt modelId="{5C6AEF20-1B0F-4BAC-8782-697DA9BF0FDC}">
      <dgm:prSet phldrT="[Texto]"/>
      <dgm:spPr/>
      <dgm:t>
        <a:bodyPr/>
        <a:lstStyle/>
        <a:p>
          <a:pPr algn="ctr"/>
          <a:r>
            <a:rPr lang="es-EC" b="1" dirty="0" smtClean="0"/>
            <a:t>Política : </a:t>
          </a:r>
        </a:p>
        <a:p>
          <a:pPr algn="just"/>
          <a:r>
            <a:rPr lang="es-EC" b="1" dirty="0" smtClean="0"/>
            <a:t>9.5 Impulsar un sistema de rehabilitación social que posibilite el ejercicio de derechos y responsabilidades de las personas privadas de la libertad.</a:t>
          </a:r>
          <a:endParaRPr lang="es-MX" dirty="0"/>
        </a:p>
      </dgm:t>
    </dgm:pt>
    <dgm:pt modelId="{0F28D695-6E8F-4A96-A13D-E4BF5A9DE6CC}" type="parTrans" cxnId="{3A54625E-049D-42EC-82E3-B9425BF6445A}">
      <dgm:prSet/>
      <dgm:spPr/>
      <dgm:t>
        <a:bodyPr/>
        <a:lstStyle/>
        <a:p>
          <a:endParaRPr lang="es-MX"/>
        </a:p>
      </dgm:t>
    </dgm:pt>
    <dgm:pt modelId="{A726B39E-96DD-40C2-8F33-021FFA9B597C}" type="sibTrans" cxnId="{3A54625E-049D-42EC-82E3-B9425BF6445A}">
      <dgm:prSet/>
      <dgm:spPr/>
      <dgm:t>
        <a:bodyPr/>
        <a:lstStyle/>
        <a:p>
          <a:endParaRPr lang="es-MX"/>
        </a:p>
      </dgm:t>
    </dgm:pt>
    <dgm:pt modelId="{FA7B90A1-94BF-413F-8319-D73109E8C121}">
      <dgm:prSet phldrT="[Texto]"/>
      <dgm:spPr/>
      <dgm:t>
        <a:bodyPr/>
        <a:lstStyle/>
        <a:p>
          <a:r>
            <a:rPr lang="es-EC" dirty="0" smtClean="0">
              <a:solidFill>
                <a:schemeClr val="bg1"/>
              </a:solidFill>
            </a:rPr>
            <a:t>Agenda Sectorial</a:t>
          </a:r>
          <a:endParaRPr lang="es-MX" dirty="0">
            <a:solidFill>
              <a:schemeClr val="bg1"/>
            </a:solidFill>
          </a:endParaRPr>
        </a:p>
      </dgm:t>
    </dgm:pt>
    <dgm:pt modelId="{49AC7231-2587-49DB-95F5-E590AE1AD9E2}" type="parTrans" cxnId="{98D6A8A3-E8EE-449E-A41B-CA6C0FC0A0E5}">
      <dgm:prSet/>
      <dgm:spPr/>
      <dgm:t>
        <a:bodyPr/>
        <a:lstStyle/>
        <a:p>
          <a:endParaRPr lang="es-MX"/>
        </a:p>
      </dgm:t>
    </dgm:pt>
    <dgm:pt modelId="{CC65E50B-E194-4E71-A517-9EBBBFBF6742}" type="sibTrans" cxnId="{98D6A8A3-E8EE-449E-A41B-CA6C0FC0A0E5}">
      <dgm:prSet/>
      <dgm:spPr/>
      <dgm:t>
        <a:bodyPr/>
        <a:lstStyle/>
        <a:p>
          <a:endParaRPr lang="es-MX"/>
        </a:p>
      </dgm:t>
    </dgm:pt>
    <dgm:pt modelId="{EF02EF57-02F2-47A1-8571-F9812295390B}">
      <dgm:prSet phldrT="[Texto]" custT="1"/>
      <dgm:spPr/>
      <dgm:t>
        <a:bodyPr/>
        <a:lstStyle/>
        <a:p>
          <a:pPr algn="ctr"/>
          <a:r>
            <a:rPr lang="es-MX" sz="1600" dirty="0" smtClean="0"/>
            <a:t>N/A</a:t>
          </a:r>
          <a:endParaRPr lang="es-MX" sz="1600" dirty="0"/>
        </a:p>
      </dgm:t>
    </dgm:pt>
    <dgm:pt modelId="{DF50D5E2-E431-495D-96F7-1C9E23B2DB47}" type="parTrans" cxnId="{FD4E10ED-C39C-4575-845A-4AC05221ACEE}">
      <dgm:prSet/>
      <dgm:spPr/>
      <dgm:t>
        <a:bodyPr/>
        <a:lstStyle/>
        <a:p>
          <a:endParaRPr lang="es-MX"/>
        </a:p>
      </dgm:t>
    </dgm:pt>
    <dgm:pt modelId="{7C273D79-4C7B-4C54-88D7-32BAAD8903BD}" type="sibTrans" cxnId="{FD4E10ED-C39C-4575-845A-4AC05221ACEE}">
      <dgm:prSet/>
      <dgm:spPr/>
      <dgm:t>
        <a:bodyPr/>
        <a:lstStyle/>
        <a:p>
          <a:endParaRPr lang="es-MX"/>
        </a:p>
      </dgm:t>
    </dgm:pt>
    <dgm:pt modelId="{E88C8B5C-17A1-455C-8E9F-F3708130C7AA}">
      <dgm:prSet phldrT="[Texto]"/>
      <dgm:spPr/>
      <dgm:t>
        <a:bodyPr/>
        <a:lstStyle/>
        <a:p>
          <a:pPr algn="ctr"/>
          <a:r>
            <a:rPr lang="es-EC" dirty="0" smtClean="0">
              <a:solidFill>
                <a:schemeClr val="bg1"/>
              </a:solidFill>
            </a:rPr>
            <a:t>OEI 1</a:t>
          </a:r>
          <a:endParaRPr lang="es-MX" dirty="0">
            <a:solidFill>
              <a:schemeClr val="bg1"/>
            </a:solidFill>
          </a:endParaRPr>
        </a:p>
      </dgm:t>
    </dgm:pt>
    <dgm:pt modelId="{5A392D87-5184-49D2-BBE7-98F686A9BACB}" type="parTrans" cxnId="{B2263680-7647-4FF8-9AD7-0FC6236025A1}">
      <dgm:prSet/>
      <dgm:spPr/>
      <dgm:t>
        <a:bodyPr/>
        <a:lstStyle/>
        <a:p>
          <a:endParaRPr lang="es-MX"/>
        </a:p>
      </dgm:t>
    </dgm:pt>
    <dgm:pt modelId="{C893F1C6-1488-4BA3-8F06-E06C0F60147A}" type="sibTrans" cxnId="{B2263680-7647-4FF8-9AD7-0FC6236025A1}">
      <dgm:prSet/>
      <dgm:spPr/>
      <dgm:t>
        <a:bodyPr/>
        <a:lstStyle/>
        <a:p>
          <a:endParaRPr lang="es-MX"/>
        </a:p>
      </dgm:t>
    </dgm:pt>
    <dgm:pt modelId="{18B6CFDA-EF8A-4A8C-B6E2-A9B0592EEA7B}">
      <dgm:prSet phldrT="[Texto]"/>
      <dgm:spPr/>
      <dgm:t>
        <a:bodyPr/>
        <a:lstStyle/>
        <a:p>
          <a:pPr algn="ctr"/>
          <a:r>
            <a:rPr lang="es-MX" b="1" dirty="0" smtClean="0"/>
            <a:t>Meta :</a:t>
          </a:r>
        </a:p>
        <a:p>
          <a:pPr algn="just"/>
          <a:r>
            <a:rPr lang="es-EC" b="1" dirty="0" smtClean="0"/>
            <a:t>9.5.1 Reducir en un 60% el déficit en la capacidad instalada en los Centros de Rehabilitación Social al 2013</a:t>
          </a:r>
        </a:p>
        <a:p>
          <a:pPr algn="ctr"/>
          <a:r>
            <a:rPr lang="es-EC" b="1" dirty="0" smtClean="0"/>
            <a:t>Indicador:</a:t>
          </a:r>
        </a:p>
        <a:p>
          <a:pPr algn="just"/>
          <a:r>
            <a:rPr lang="es-EC" b="1" dirty="0" smtClean="0"/>
            <a:t>Porcentaje de déficit en la capacidad instalada en los centros de rehabilitación social</a:t>
          </a:r>
          <a:endParaRPr lang="es-MX" b="1" dirty="0"/>
        </a:p>
      </dgm:t>
    </dgm:pt>
    <dgm:pt modelId="{062A8815-9919-4615-A0D7-D13AD4FEB0A0}" type="parTrans" cxnId="{993ED441-8307-4B25-894E-BE68E76AADC5}">
      <dgm:prSet/>
      <dgm:spPr/>
      <dgm:t>
        <a:bodyPr/>
        <a:lstStyle/>
        <a:p>
          <a:endParaRPr lang="es-EC"/>
        </a:p>
      </dgm:t>
    </dgm:pt>
    <dgm:pt modelId="{FE71D353-D4C1-4B20-A3AA-22C0CEC2B545}" type="sibTrans" cxnId="{993ED441-8307-4B25-894E-BE68E76AADC5}">
      <dgm:prSet/>
      <dgm:spPr/>
      <dgm:t>
        <a:bodyPr/>
        <a:lstStyle/>
        <a:p>
          <a:endParaRPr lang="es-EC"/>
        </a:p>
      </dgm:t>
    </dgm:pt>
    <dgm:pt modelId="{CFE4EFF7-2E49-444F-B091-9DCF590EDAA5}">
      <dgm:prSet phldrT="[Texto]" custT="1"/>
      <dgm:spPr/>
      <dgm:t>
        <a:bodyPr/>
        <a:lstStyle/>
        <a:p>
          <a:r>
            <a:rPr lang="es-EC" sz="1400" b="1" dirty="0" smtClean="0"/>
            <a:t>Incrementar la rehabilitación y reinserción de las personas adultas y adolescentes en conflicto con la ley</a:t>
          </a:r>
          <a:endParaRPr lang="es-MX" sz="1400" dirty="0"/>
        </a:p>
      </dgm:t>
    </dgm:pt>
    <dgm:pt modelId="{C524AA89-8AA1-4C0A-8DF9-3CD08281EA6D}" type="parTrans" cxnId="{B59D7EC5-6027-4610-BC79-3E323E89A324}">
      <dgm:prSet/>
      <dgm:spPr/>
      <dgm:t>
        <a:bodyPr/>
        <a:lstStyle/>
        <a:p>
          <a:endParaRPr lang="es-EC"/>
        </a:p>
      </dgm:t>
    </dgm:pt>
    <dgm:pt modelId="{DF47302E-4975-4AEB-9DB9-28864A913C3C}" type="sibTrans" cxnId="{B59D7EC5-6027-4610-BC79-3E323E89A324}">
      <dgm:prSet/>
      <dgm:spPr/>
      <dgm:t>
        <a:bodyPr/>
        <a:lstStyle/>
        <a:p>
          <a:endParaRPr lang="es-EC"/>
        </a:p>
      </dgm:t>
    </dgm:pt>
    <dgm:pt modelId="{E104E90A-F655-4CD4-A26B-BB36FAE92B50}" type="pres">
      <dgm:prSet presAssocID="{11A2E063-A162-471D-A254-551D86E000D4}" presName="Name0" presStyleCnt="0">
        <dgm:presLayoutVars>
          <dgm:chMax val="3"/>
          <dgm:chPref val="1"/>
          <dgm:dir/>
          <dgm:animLvl val="lvl"/>
          <dgm:resizeHandles/>
        </dgm:presLayoutVars>
      </dgm:prSet>
      <dgm:spPr/>
      <dgm:t>
        <a:bodyPr/>
        <a:lstStyle/>
        <a:p>
          <a:endParaRPr lang="es-MX"/>
        </a:p>
      </dgm:t>
    </dgm:pt>
    <dgm:pt modelId="{28449A53-0DDE-40FD-8BAD-1713C135BD71}" type="pres">
      <dgm:prSet presAssocID="{11A2E063-A162-471D-A254-551D86E000D4}" presName="outerBox" presStyleCnt="0"/>
      <dgm:spPr/>
      <dgm:t>
        <a:bodyPr/>
        <a:lstStyle/>
        <a:p>
          <a:endParaRPr lang="es-MX"/>
        </a:p>
      </dgm:t>
    </dgm:pt>
    <dgm:pt modelId="{6700839B-EF45-41D3-B258-2FA5919832EE}" type="pres">
      <dgm:prSet presAssocID="{11A2E063-A162-471D-A254-551D86E000D4}" presName="outerBoxParent" presStyleLbl="node1" presStyleIdx="0" presStyleCnt="3" custLinFactNeighborX="-8547" custLinFactNeighborY="3516"/>
      <dgm:spPr/>
      <dgm:t>
        <a:bodyPr/>
        <a:lstStyle/>
        <a:p>
          <a:endParaRPr lang="es-MX"/>
        </a:p>
      </dgm:t>
    </dgm:pt>
    <dgm:pt modelId="{5B436A34-6E89-422A-8E90-ED0727F70069}" type="pres">
      <dgm:prSet presAssocID="{11A2E063-A162-471D-A254-551D86E000D4}" presName="outerBoxChildren" presStyleCnt="0"/>
      <dgm:spPr/>
      <dgm:t>
        <a:bodyPr/>
        <a:lstStyle/>
        <a:p>
          <a:endParaRPr lang="es-MX"/>
        </a:p>
      </dgm:t>
    </dgm:pt>
    <dgm:pt modelId="{398EDC74-8C14-4049-A834-0B8DB547065F}" type="pres">
      <dgm:prSet presAssocID="{06D52B5A-C9E2-41E8-AE09-EDD776C6A8D8}" presName="oChild" presStyleLbl="fgAcc1" presStyleIdx="0" presStyleCnt="5" custScaleX="122744" custScaleY="110000" custLinFactY="-26804" custLinFactNeighborX="282" custLinFactNeighborY="-100000">
        <dgm:presLayoutVars>
          <dgm:bulletEnabled val="1"/>
        </dgm:presLayoutVars>
      </dgm:prSet>
      <dgm:spPr/>
      <dgm:t>
        <a:bodyPr/>
        <a:lstStyle/>
        <a:p>
          <a:endParaRPr lang="es-MX"/>
        </a:p>
      </dgm:t>
    </dgm:pt>
    <dgm:pt modelId="{12181F68-B0EE-4AB7-83A8-819C8F5F1218}" type="pres">
      <dgm:prSet presAssocID="{B2AC81E8-25B8-43FE-9D49-A4E1FBDFC8F6}" presName="outerSibTrans" presStyleCnt="0"/>
      <dgm:spPr/>
      <dgm:t>
        <a:bodyPr/>
        <a:lstStyle/>
        <a:p>
          <a:endParaRPr lang="es-MX"/>
        </a:p>
      </dgm:t>
    </dgm:pt>
    <dgm:pt modelId="{8227DD52-5834-4E24-A7D9-385F1CF76A82}" type="pres">
      <dgm:prSet presAssocID="{5C6AEF20-1B0F-4BAC-8782-697DA9BF0FDC}" presName="oChild" presStyleLbl="fgAcc1" presStyleIdx="1" presStyleCnt="5" custScaleX="122744" custLinFactY="-27061" custLinFactNeighborX="282" custLinFactNeighborY="-100000">
        <dgm:presLayoutVars>
          <dgm:bulletEnabled val="1"/>
        </dgm:presLayoutVars>
      </dgm:prSet>
      <dgm:spPr/>
      <dgm:t>
        <a:bodyPr/>
        <a:lstStyle/>
        <a:p>
          <a:endParaRPr lang="es-MX"/>
        </a:p>
      </dgm:t>
    </dgm:pt>
    <dgm:pt modelId="{2D5028C7-2BA9-490F-A9E4-EBE05F047988}" type="pres">
      <dgm:prSet presAssocID="{A726B39E-96DD-40C2-8F33-021FFA9B597C}" presName="outerSibTrans" presStyleCnt="0"/>
      <dgm:spPr/>
    </dgm:pt>
    <dgm:pt modelId="{FA5D55C7-14DA-49BA-8B2F-9B23E3CA3272}" type="pres">
      <dgm:prSet presAssocID="{18B6CFDA-EF8A-4A8C-B6E2-A9B0592EEA7B}" presName="oChild" presStyleLbl="fgAcc1" presStyleIdx="2" presStyleCnt="5" custScaleX="122744" custScaleY="143124" custLinFactY="-24917" custLinFactNeighborX="282" custLinFactNeighborY="-100000">
        <dgm:presLayoutVars>
          <dgm:bulletEnabled val="1"/>
        </dgm:presLayoutVars>
      </dgm:prSet>
      <dgm:spPr/>
      <dgm:t>
        <a:bodyPr/>
        <a:lstStyle/>
        <a:p>
          <a:endParaRPr lang="es-EC"/>
        </a:p>
      </dgm:t>
    </dgm:pt>
    <dgm:pt modelId="{24568228-1810-4AAB-826E-F19290F04D14}" type="pres">
      <dgm:prSet presAssocID="{11A2E063-A162-471D-A254-551D86E000D4}" presName="middleBox" presStyleCnt="0"/>
      <dgm:spPr/>
      <dgm:t>
        <a:bodyPr/>
        <a:lstStyle/>
        <a:p>
          <a:endParaRPr lang="es-MX"/>
        </a:p>
      </dgm:t>
    </dgm:pt>
    <dgm:pt modelId="{938E9AE5-9B7F-4FDF-868D-A2A7DB342536}" type="pres">
      <dgm:prSet presAssocID="{11A2E063-A162-471D-A254-551D86E000D4}" presName="middleBoxParent" presStyleLbl="node1" presStyleIdx="1" presStyleCnt="3" custScaleX="95327"/>
      <dgm:spPr/>
      <dgm:t>
        <a:bodyPr/>
        <a:lstStyle/>
        <a:p>
          <a:endParaRPr lang="es-MX"/>
        </a:p>
      </dgm:t>
    </dgm:pt>
    <dgm:pt modelId="{052DE839-2C62-417A-AF96-7488616490D5}" type="pres">
      <dgm:prSet presAssocID="{11A2E063-A162-471D-A254-551D86E000D4}" presName="middleBoxChildren" presStyleCnt="0"/>
      <dgm:spPr/>
      <dgm:t>
        <a:bodyPr/>
        <a:lstStyle/>
        <a:p>
          <a:endParaRPr lang="es-MX"/>
        </a:p>
      </dgm:t>
    </dgm:pt>
    <dgm:pt modelId="{79B5B538-B0A6-4090-B3B3-CB580179D537}" type="pres">
      <dgm:prSet presAssocID="{11A2E063-A162-471D-A254-551D86E000D4}" presName="centerBox" presStyleCnt="0"/>
      <dgm:spPr/>
      <dgm:t>
        <a:bodyPr/>
        <a:lstStyle/>
        <a:p>
          <a:endParaRPr lang="es-MX"/>
        </a:p>
      </dgm:t>
    </dgm:pt>
    <dgm:pt modelId="{B37B3C91-563C-47B6-AD3F-E5BDD9DF75FA}" type="pres">
      <dgm:prSet presAssocID="{11A2E063-A162-471D-A254-551D86E000D4}" presName="centerBoxParent" presStyleLbl="node1" presStyleIdx="2" presStyleCnt="3" custScaleX="77114" custLinFactNeighborX="8815" custLinFactNeighborY="67"/>
      <dgm:spPr/>
      <dgm:t>
        <a:bodyPr/>
        <a:lstStyle/>
        <a:p>
          <a:endParaRPr lang="es-MX"/>
        </a:p>
      </dgm:t>
    </dgm:pt>
    <dgm:pt modelId="{6E1972B2-1C69-41C7-92B3-4AE784843CDC}" type="pres">
      <dgm:prSet presAssocID="{11A2E063-A162-471D-A254-551D86E000D4}" presName="centerBoxChildren" presStyleCnt="0"/>
      <dgm:spPr/>
      <dgm:t>
        <a:bodyPr/>
        <a:lstStyle/>
        <a:p>
          <a:endParaRPr lang="es-MX"/>
        </a:p>
      </dgm:t>
    </dgm:pt>
    <dgm:pt modelId="{8B8C64DD-CBA6-4265-BFF1-6CFA8649FD3E}" type="pres">
      <dgm:prSet presAssocID="{EF02EF57-02F2-47A1-8571-F9812295390B}" presName="cChild" presStyleLbl="fgAcc1" presStyleIdx="3" presStyleCnt="5" custScaleX="17994" custScaleY="132892" custLinFactNeighborX="-52886" custLinFactNeighborY="-55354">
        <dgm:presLayoutVars>
          <dgm:bulletEnabled val="1"/>
        </dgm:presLayoutVars>
      </dgm:prSet>
      <dgm:spPr/>
      <dgm:t>
        <a:bodyPr/>
        <a:lstStyle/>
        <a:p>
          <a:endParaRPr lang="es-MX"/>
        </a:p>
      </dgm:t>
    </dgm:pt>
    <dgm:pt modelId="{419DE3D3-EE33-415E-B034-77110663EC49}" type="pres">
      <dgm:prSet presAssocID="{7C273D79-4C7B-4C54-88D7-32BAAD8903BD}" presName="centerSibTrans" presStyleCnt="0"/>
      <dgm:spPr/>
    </dgm:pt>
    <dgm:pt modelId="{5798403B-4F2E-4BD0-B14E-EA97995C9D4C}" type="pres">
      <dgm:prSet presAssocID="{CFE4EFF7-2E49-444F-B091-9DCF590EDAA5}" presName="cChild" presStyleLbl="fgAcc1" presStyleIdx="4" presStyleCnt="5" custScaleX="63283" custScaleY="132894" custLinFactX="5024" custLinFactNeighborX="100000" custLinFactNeighborY="751">
        <dgm:presLayoutVars>
          <dgm:bulletEnabled val="1"/>
        </dgm:presLayoutVars>
      </dgm:prSet>
      <dgm:spPr/>
      <dgm:t>
        <a:bodyPr/>
        <a:lstStyle/>
        <a:p>
          <a:endParaRPr lang="es-EC"/>
        </a:p>
      </dgm:t>
    </dgm:pt>
  </dgm:ptLst>
  <dgm:cxnLst>
    <dgm:cxn modelId="{BDA6F533-78ED-4FCA-BED0-16CBFC0AC57A}" srcId="{11A2E063-A162-471D-A254-551D86E000D4}" destId="{6E35E447-FB10-4B81-B5EC-5114227F78D0}" srcOrd="0" destOrd="0" parTransId="{11368A4F-7ADA-4A7E-B58C-CF113CF699F3}" sibTransId="{29CEE2D3-8410-4FB2-AFBF-3F35DA6B2397}"/>
    <dgm:cxn modelId="{617C8BB3-6D20-4FA8-A58F-CA100C661479}" type="presOf" srcId="{5C6AEF20-1B0F-4BAC-8782-697DA9BF0FDC}" destId="{8227DD52-5834-4E24-A7D9-385F1CF76A82}" srcOrd="0" destOrd="0" presId="urn:microsoft.com/office/officeart/2005/8/layout/target2"/>
    <dgm:cxn modelId="{AAD0CF04-CAFD-40E3-AD07-C8420B92182E}" type="presOf" srcId="{11A2E063-A162-471D-A254-551D86E000D4}" destId="{E104E90A-F655-4CD4-A26B-BB36FAE92B50}" srcOrd="0" destOrd="0" presId="urn:microsoft.com/office/officeart/2005/8/layout/target2"/>
    <dgm:cxn modelId="{DD3C98A7-DA12-4546-840E-625D98510C06}" type="presOf" srcId="{06D52B5A-C9E2-41E8-AE09-EDD776C6A8D8}" destId="{398EDC74-8C14-4049-A834-0B8DB547065F}" srcOrd="0" destOrd="0" presId="urn:microsoft.com/office/officeart/2005/8/layout/target2"/>
    <dgm:cxn modelId="{DF1375EB-4D7C-4E2F-ABC8-A9F193FCB76E}" type="presOf" srcId="{6E35E447-FB10-4B81-B5EC-5114227F78D0}" destId="{6700839B-EF45-41D3-B258-2FA5919832EE}" srcOrd="0" destOrd="0" presId="urn:microsoft.com/office/officeart/2005/8/layout/target2"/>
    <dgm:cxn modelId="{958735D4-4E2F-4057-8054-F1E67C8FE2AA}" type="presOf" srcId="{CFE4EFF7-2E49-444F-B091-9DCF590EDAA5}" destId="{5798403B-4F2E-4BD0-B14E-EA97995C9D4C}" srcOrd="0" destOrd="0" presId="urn:microsoft.com/office/officeart/2005/8/layout/target2"/>
    <dgm:cxn modelId="{820E2C66-9757-4EA9-9454-40C32747818A}" srcId="{6E35E447-FB10-4B81-B5EC-5114227F78D0}" destId="{06D52B5A-C9E2-41E8-AE09-EDD776C6A8D8}" srcOrd="0" destOrd="0" parTransId="{D1B00CCF-D75B-470A-89FB-ED09FF16E32C}" sibTransId="{B2AC81E8-25B8-43FE-9D49-A4E1FBDFC8F6}"/>
    <dgm:cxn modelId="{98D6A8A3-E8EE-449E-A41B-CA6C0FC0A0E5}" srcId="{11A2E063-A162-471D-A254-551D86E000D4}" destId="{FA7B90A1-94BF-413F-8319-D73109E8C121}" srcOrd="1" destOrd="0" parTransId="{49AC7231-2587-49DB-95F5-E590AE1AD9E2}" sibTransId="{CC65E50B-E194-4E71-A517-9EBBBFBF6742}"/>
    <dgm:cxn modelId="{B59D7EC5-6027-4610-BC79-3E323E89A324}" srcId="{E88C8B5C-17A1-455C-8E9F-F3708130C7AA}" destId="{CFE4EFF7-2E49-444F-B091-9DCF590EDAA5}" srcOrd="1" destOrd="0" parTransId="{C524AA89-8AA1-4C0A-8DF9-3CD08281EA6D}" sibTransId="{DF47302E-4975-4AEB-9DB9-28864A913C3C}"/>
    <dgm:cxn modelId="{3A54625E-049D-42EC-82E3-B9425BF6445A}" srcId="{6E35E447-FB10-4B81-B5EC-5114227F78D0}" destId="{5C6AEF20-1B0F-4BAC-8782-697DA9BF0FDC}" srcOrd="1" destOrd="0" parTransId="{0F28D695-6E8F-4A96-A13D-E4BF5A9DE6CC}" sibTransId="{A726B39E-96DD-40C2-8F33-021FFA9B597C}"/>
    <dgm:cxn modelId="{B2263680-7647-4FF8-9AD7-0FC6236025A1}" srcId="{11A2E063-A162-471D-A254-551D86E000D4}" destId="{E88C8B5C-17A1-455C-8E9F-F3708130C7AA}" srcOrd="2" destOrd="0" parTransId="{5A392D87-5184-49D2-BBE7-98F686A9BACB}" sibTransId="{C893F1C6-1488-4BA3-8F06-E06C0F60147A}"/>
    <dgm:cxn modelId="{A0510DF7-B857-466A-B864-29239B4976D9}" type="presOf" srcId="{18B6CFDA-EF8A-4A8C-B6E2-A9B0592EEA7B}" destId="{FA5D55C7-14DA-49BA-8B2F-9B23E3CA3272}" srcOrd="0" destOrd="0" presId="urn:microsoft.com/office/officeart/2005/8/layout/target2"/>
    <dgm:cxn modelId="{0718070E-FCB1-4BDE-B781-1DE757F6C5C6}" type="presOf" srcId="{E88C8B5C-17A1-455C-8E9F-F3708130C7AA}" destId="{B37B3C91-563C-47B6-AD3F-E5BDD9DF75FA}" srcOrd="0" destOrd="0" presId="urn:microsoft.com/office/officeart/2005/8/layout/target2"/>
    <dgm:cxn modelId="{FD4E10ED-C39C-4575-845A-4AC05221ACEE}" srcId="{E88C8B5C-17A1-455C-8E9F-F3708130C7AA}" destId="{EF02EF57-02F2-47A1-8571-F9812295390B}" srcOrd="0" destOrd="0" parTransId="{DF50D5E2-E431-495D-96F7-1C9E23B2DB47}" sibTransId="{7C273D79-4C7B-4C54-88D7-32BAAD8903BD}"/>
    <dgm:cxn modelId="{993ED441-8307-4B25-894E-BE68E76AADC5}" srcId="{6E35E447-FB10-4B81-B5EC-5114227F78D0}" destId="{18B6CFDA-EF8A-4A8C-B6E2-A9B0592EEA7B}" srcOrd="2" destOrd="0" parTransId="{062A8815-9919-4615-A0D7-D13AD4FEB0A0}" sibTransId="{FE71D353-D4C1-4B20-A3AA-22C0CEC2B545}"/>
    <dgm:cxn modelId="{DE6F71B5-E51C-448E-AA8E-7F4F8BA6B9A9}" type="presOf" srcId="{FA7B90A1-94BF-413F-8319-D73109E8C121}" destId="{938E9AE5-9B7F-4FDF-868D-A2A7DB342536}" srcOrd="0" destOrd="0" presId="urn:microsoft.com/office/officeart/2005/8/layout/target2"/>
    <dgm:cxn modelId="{7D7FFF37-1523-4CEB-9DBF-AEC98BEF7EBE}" type="presOf" srcId="{EF02EF57-02F2-47A1-8571-F9812295390B}" destId="{8B8C64DD-CBA6-4265-BFF1-6CFA8649FD3E}" srcOrd="0" destOrd="0" presId="urn:microsoft.com/office/officeart/2005/8/layout/target2"/>
    <dgm:cxn modelId="{11C64C0F-F744-49BE-8A8A-0CF433692AB2}" type="presParOf" srcId="{E104E90A-F655-4CD4-A26B-BB36FAE92B50}" destId="{28449A53-0DDE-40FD-8BAD-1713C135BD71}" srcOrd="0" destOrd="0" presId="urn:microsoft.com/office/officeart/2005/8/layout/target2"/>
    <dgm:cxn modelId="{809FEAAF-8008-4C79-8DC7-80B93A721BC7}" type="presParOf" srcId="{28449A53-0DDE-40FD-8BAD-1713C135BD71}" destId="{6700839B-EF45-41D3-B258-2FA5919832EE}" srcOrd="0" destOrd="0" presId="urn:microsoft.com/office/officeart/2005/8/layout/target2"/>
    <dgm:cxn modelId="{D2728E29-4E3E-42AB-A8E3-AD1289E5B724}" type="presParOf" srcId="{28449A53-0DDE-40FD-8BAD-1713C135BD71}" destId="{5B436A34-6E89-422A-8E90-ED0727F70069}" srcOrd="1" destOrd="0" presId="urn:microsoft.com/office/officeart/2005/8/layout/target2"/>
    <dgm:cxn modelId="{F71A2FD0-285C-4195-94E8-D94E1FF55F61}" type="presParOf" srcId="{5B436A34-6E89-422A-8E90-ED0727F70069}" destId="{398EDC74-8C14-4049-A834-0B8DB547065F}" srcOrd="0" destOrd="0" presId="urn:microsoft.com/office/officeart/2005/8/layout/target2"/>
    <dgm:cxn modelId="{4478C6DA-B1E3-4267-9370-65923F86D7CF}" type="presParOf" srcId="{5B436A34-6E89-422A-8E90-ED0727F70069}" destId="{12181F68-B0EE-4AB7-83A8-819C8F5F1218}" srcOrd="1" destOrd="0" presId="urn:microsoft.com/office/officeart/2005/8/layout/target2"/>
    <dgm:cxn modelId="{28166CB9-2C52-498D-BB82-EB91E7DF0FED}" type="presParOf" srcId="{5B436A34-6E89-422A-8E90-ED0727F70069}" destId="{8227DD52-5834-4E24-A7D9-385F1CF76A82}" srcOrd="2" destOrd="0" presId="urn:microsoft.com/office/officeart/2005/8/layout/target2"/>
    <dgm:cxn modelId="{DE50B593-34F4-4695-9F01-F4C897090D33}" type="presParOf" srcId="{5B436A34-6E89-422A-8E90-ED0727F70069}" destId="{2D5028C7-2BA9-490F-A9E4-EBE05F047988}" srcOrd="3" destOrd="0" presId="urn:microsoft.com/office/officeart/2005/8/layout/target2"/>
    <dgm:cxn modelId="{1A0EEC2E-D7C8-474D-B108-3034E414AEDF}" type="presParOf" srcId="{5B436A34-6E89-422A-8E90-ED0727F70069}" destId="{FA5D55C7-14DA-49BA-8B2F-9B23E3CA3272}" srcOrd="4" destOrd="0" presId="urn:microsoft.com/office/officeart/2005/8/layout/target2"/>
    <dgm:cxn modelId="{738664CB-0147-4EE2-83E6-068340D25AD5}" type="presParOf" srcId="{E104E90A-F655-4CD4-A26B-BB36FAE92B50}" destId="{24568228-1810-4AAB-826E-F19290F04D14}" srcOrd="1" destOrd="0" presId="urn:microsoft.com/office/officeart/2005/8/layout/target2"/>
    <dgm:cxn modelId="{191097B3-6F2E-42AC-9CC0-B02D7F26FB60}" type="presParOf" srcId="{24568228-1810-4AAB-826E-F19290F04D14}" destId="{938E9AE5-9B7F-4FDF-868D-A2A7DB342536}" srcOrd="0" destOrd="0" presId="urn:microsoft.com/office/officeart/2005/8/layout/target2"/>
    <dgm:cxn modelId="{1F88769F-D8D0-4857-9EDE-2F6452F73763}" type="presParOf" srcId="{24568228-1810-4AAB-826E-F19290F04D14}" destId="{052DE839-2C62-417A-AF96-7488616490D5}" srcOrd="1" destOrd="0" presId="urn:microsoft.com/office/officeart/2005/8/layout/target2"/>
    <dgm:cxn modelId="{E2AA1ED6-904C-4819-A669-7F85323930FD}" type="presParOf" srcId="{E104E90A-F655-4CD4-A26B-BB36FAE92B50}" destId="{79B5B538-B0A6-4090-B3B3-CB580179D537}" srcOrd="2" destOrd="0" presId="urn:microsoft.com/office/officeart/2005/8/layout/target2"/>
    <dgm:cxn modelId="{B1101F2B-4436-4223-92AA-F64E31DB49C5}" type="presParOf" srcId="{79B5B538-B0A6-4090-B3B3-CB580179D537}" destId="{B37B3C91-563C-47B6-AD3F-E5BDD9DF75FA}" srcOrd="0" destOrd="0" presId="urn:microsoft.com/office/officeart/2005/8/layout/target2"/>
    <dgm:cxn modelId="{D238E63B-BEE6-467A-9414-6B41C9258524}" type="presParOf" srcId="{79B5B538-B0A6-4090-B3B3-CB580179D537}" destId="{6E1972B2-1C69-41C7-92B3-4AE784843CDC}" srcOrd="1" destOrd="0" presId="urn:microsoft.com/office/officeart/2005/8/layout/target2"/>
    <dgm:cxn modelId="{EAA6A972-D103-4760-9F7D-07DD564D97A3}" type="presParOf" srcId="{6E1972B2-1C69-41C7-92B3-4AE784843CDC}" destId="{8B8C64DD-CBA6-4265-BFF1-6CFA8649FD3E}" srcOrd="0" destOrd="0" presId="urn:microsoft.com/office/officeart/2005/8/layout/target2"/>
    <dgm:cxn modelId="{942B4EB5-5629-41E0-91BC-E9B266801FC1}" type="presParOf" srcId="{6E1972B2-1C69-41C7-92B3-4AE784843CDC}" destId="{419DE3D3-EE33-415E-B034-77110663EC49}" srcOrd="1" destOrd="0" presId="urn:microsoft.com/office/officeart/2005/8/layout/target2"/>
    <dgm:cxn modelId="{70589DAD-6862-4327-B161-DE1021031167}" type="presParOf" srcId="{6E1972B2-1C69-41C7-92B3-4AE784843CDC}" destId="{5798403B-4F2E-4BD0-B14E-EA97995C9D4C}" srcOrd="2" destOrd="0" presId="urn:microsoft.com/office/officeart/2005/8/layout/target2"/>
  </dgm:cxnLst>
  <dgm:bg>
    <a:noFill/>
  </dgm:bg>
  <dgm:whole/>
  <dgm:extLst>
    <a:ext uri="http://schemas.microsoft.com/office/drawing/2008/diagram">
      <dsp:dataModelExt xmlns:dsp="http://schemas.microsoft.com/office/drawing/2008/diagram" relId="rId6" minVer="http://schemas.openxmlformats.org/drawingml/2006/diagram"/>
    </a:ext>
  </dgm:extLst>
</dgm:dataModel>
</file>

<file path=ppt/diagrams/data12.xml><?xml version="1.0" encoding="utf-8"?>
<dgm:dataModel xmlns:dgm="http://schemas.openxmlformats.org/drawingml/2006/diagram" xmlns:a="http://schemas.openxmlformats.org/drawingml/2006/main">
  <dgm:ptLst>
    <dgm:pt modelId="{11A2E063-A162-471D-A254-551D86E000D4}" type="doc">
      <dgm:prSet loTypeId="urn:microsoft.com/office/officeart/2005/8/layout/target2" loCatId="relationship" qsTypeId="urn:microsoft.com/office/officeart/2005/8/quickstyle/simple5" qsCatId="simple" csTypeId="urn:microsoft.com/office/officeart/2005/8/colors/accent1_5" csCatId="accent1" phldr="1"/>
      <dgm:spPr/>
      <dgm:t>
        <a:bodyPr/>
        <a:lstStyle/>
        <a:p>
          <a:endParaRPr lang="es-MX"/>
        </a:p>
      </dgm:t>
    </dgm:pt>
    <dgm:pt modelId="{6E35E447-FB10-4B81-B5EC-5114227F78D0}">
      <dgm:prSet phldrT="[Texto]"/>
      <dgm:spPr/>
      <dgm:t>
        <a:bodyPr/>
        <a:lstStyle/>
        <a:p>
          <a:r>
            <a:rPr lang="es-EC" dirty="0" smtClean="0">
              <a:solidFill>
                <a:schemeClr val="bg1"/>
              </a:solidFill>
            </a:rPr>
            <a:t>Plan Nacional de Desarrollo (PNBV)</a:t>
          </a:r>
          <a:endParaRPr lang="es-MX" dirty="0">
            <a:solidFill>
              <a:schemeClr val="bg1"/>
            </a:solidFill>
          </a:endParaRPr>
        </a:p>
      </dgm:t>
    </dgm:pt>
    <dgm:pt modelId="{11368A4F-7ADA-4A7E-B58C-CF113CF699F3}" type="parTrans" cxnId="{BDA6F533-78ED-4FCA-BED0-16CBFC0AC57A}">
      <dgm:prSet/>
      <dgm:spPr/>
      <dgm:t>
        <a:bodyPr/>
        <a:lstStyle/>
        <a:p>
          <a:endParaRPr lang="es-MX"/>
        </a:p>
      </dgm:t>
    </dgm:pt>
    <dgm:pt modelId="{29CEE2D3-8410-4FB2-AFBF-3F35DA6B2397}" type="sibTrans" cxnId="{BDA6F533-78ED-4FCA-BED0-16CBFC0AC57A}">
      <dgm:prSet/>
      <dgm:spPr/>
      <dgm:t>
        <a:bodyPr/>
        <a:lstStyle/>
        <a:p>
          <a:endParaRPr lang="es-MX"/>
        </a:p>
      </dgm:t>
    </dgm:pt>
    <dgm:pt modelId="{06D52B5A-C9E2-41E8-AE09-EDD776C6A8D8}">
      <dgm:prSet phldrT="[Texto]"/>
      <dgm:spPr/>
      <dgm:t>
        <a:bodyPr/>
        <a:lstStyle/>
        <a:p>
          <a:r>
            <a:rPr lang="es-MX" b="1" dirty="0" smtClean="0"/>
            <a:t>OBJETIVO PNBV</a:t>
          </a:r>
        </a:p>
        <a:p>
          <a:r>
            <a:rPr lang="es-EC" b="1" dirty="0" smtClean="0"/>
            <a:t>9 Garantizar la vigencia de los derechos y la justicia</a:t>
          </a:r>
          <a:endParaRPr lang="es-MX" dirty="0"/>
        </a:p>
      </dgm:t>
    </dgm:pt>
    <dgm:pt modelId="{D1B00CCF-D75B-470A-89FB-ED09FF16E32C}" type="parTrans" cxnId="{820E2C66-9757-4EA9-9454-40C32747818A}">
      <dgm:prSet/>
      <dgm:spPr/>
      <dgm:t>
        <a:bodyPr/>
        <a:lstStyle/>
        <a:p>
          <a:endParaRPr lang="es-MX"/>
        </a:p>
      </dgm:t>
    </dgm:pt>
    <dgm:pt modelId="{B2AC81E8-25B8-43FE-9D49-A4E1FBDFC8F6}" type="sibTrans" cxnId="{820E2C66-9757-4EA9-9454-40C32747818A}">
      <dgm:prSet/>
      <dgm:spPr/>
      <dgm:t>
        <a:bodyPr/>
        <a:lstStyle/>
        <a:p>
          <a:endParaRPr lang="es-MX"/>
        </a:p>
      </dgm:t>
    </dgm:pt>
    <dgm:pt modelId="{5C6AEF20-1B0F-4BAC-8782-697DA9BF0FDC}">
      <dgm:prSet phldrT="[Texto]"/>
      <dgm:spPr/>
      <dgm:t>
        <a:bodyPr/>
        <a:lstStyle/>
        <a:p>
          <a:pPr algn="ctr"/>
          <a:r>
            <a:rPr lang="es-EC" b="1" dirty="0" smtClean="0"/>
            <a:t>Política : </a:t>
          </a:r>
        </a:p>
        <a:p>
          <a:pPr algn="just"/>
          <a:r>
            <a:rPr lang="es-EC" b="1" dirty="0" smtClean="0"/>
            <a:t>9.4 Erradicar las prácticas de violencia contra las personas, pueblos y nacionalidades.</a:t>
          </a:r>
        </a:p>
        <a:p>
          <a:pPr algn="just"/>
          <a:r>
            <a:rPr lang="es-EC" b="1" dirty="0" smtClean="0"/>
            <a:t>9.5 Impulsar un sistema de rehabilitación social que posibilite el ejercicio de derechos y responsabilidades de las personas privadas de la libertad.</a:t>
          </a:r>
        </a:p>
      </dgm:t>
    </dgm:pt>
    <dgm:pt modelId="{0F28D695-6E8F-4A96-A13D-E4BF5A9DE6CC}" type="parTrans" cxnId="{3A54625E-049D-42EC-82E3-B9425BF6445A}">
      <dgm:prSet/>
      <dgm:spPr/>
      <dgm:t>
        <a:bodyPr/>
        <a:lstStyle/>
        <a:p>
          <a:endParaRPr lang="es-MX"/>
        </a:p>
      </dgm:t>
    </dgm:pt>
    <dgm:pt modelId="{A726B39E-96DD-40C2-8F33-021FFA9B597C}" type="sibTrans" cxnId="{3A54625E-049D-42EC-82E3-B9425BF6445A}">
      <dgm:prSet/>
      <dgm:spPr/>
      <dgm:t>
        <a:bodyPr/>
        <a:lstStyle/>
        <a:p>
          <a:endParaRPr lang="es-MX"/>
        </a:p>
      </dgm:t>
    </dgm:pt>
    <dgm:pt modelId="{FA7B90A1-94BF-413F-8319-D73109E8C121}">
      <dgm:prSet phldrT="[Texto]"/>
      <dgm:spPr/>
      <dgm:t>
        <a:bodyPr/>
        <a:lstStyle/>
        <a:p>
          <a:r>
            <a:rPr lang="es-EC" dirty="0" smtClean="0">
              <a:solidFill>
                <a:schemeClr val="bg1"/>
              </a:solidFill>
            </a:rPr>
            <a:t>Agenda Sectorial</a:t>
          </a:r>
          <a:endParaRPr lang="es-MX" dirty="0">
            <a:solidFill>
              <a:schemeClr val="bg1"/>
            </a:solidFill>
          </a:endParaRPr>
        </a:p>
      </dgm:t>
    </dgm:pt>
    <dgm:pt modelId="{49AC7231-2587-49DB-95F5-E590AE1AD9E2}" type="parTrans" cxnId="{98D6A8A3-E8EE-449E-A41B-CA6C0FC0A0E5}">
      <dgm:prSet/>
      <dgm:spPr/>
      <dgm:t>
        <a:bodyPr/>
        <a:lstStyle/>
        <a:p>
          <a:endParaRPr lang="es-MX"/>
        </a:p>
      </dgm:t>
    </dgm:pt>
    <dgm:pt modelId="{CC65E50B-E194-4E71-A517-9EBBBFBF6742}" type="sibTrans" cxnId="{98D6A8A3-E8EE-449E-A41B-CA6C0FC0A0E5}">
      <dgm:prSet/>
      <dgm:spPr/>
      <dgm:t>
        <a:bodyPr/>
        <a:lstStyle/>
        <a:p>
          <a:endParaRPr lang="es-MX"/>
        </a:p>
      </dgm:t>
    </dgm:pt>
    <dgm:pt modelId="{E88C8B5C-17A1-455C-8E9F-F3708130C7AA}">
      <dgm:prSet phldrT="[Texto]"/>
      <dgm:spPr/>
      <dgm:t>
        <a:bodyPr/>
        <a:lstStyle/>
        <a:p>
          <a:pPr algn="ctr"/>
          <a:r>
            <a:rPr lang="es-EC" dirty="0" smtClean="0">
              <a:solidFill>
                <a:schemeClr val="bg1"/>
              </a:solidFill>
            </a:rPr>
            <a:t>OEI 2</a:t>
          </a:r>
          <a:endParaRPr lang="es-MX" dirty="0">
            <a:solidFill>
              <a:schemeClr val="bg1"/>
            </a:solidFill>
          </a:endParaRPr>
        </a:p>
      </dgm:t>
    </dgm:pt>
    <dgm:pt modelId="{5A392D87-5184-49D2-BBE7-98F686A9BACB}" type="parTrans" cxnId="{B2263680-7647-4FF8-9AD7-0FC6236025A1}">
      <dgm:prSet/>
      <dgm:spPr/>
      <dgm:t>
        <a:bodyPr/>
        <a:lstStyle/>
        <a:p>
          <a:endParaRPr lang="es-MX"/>
        </a:p>
      </dgm:t>
    </dgm:pt>
    <dgm:pt modelId="{C893F1C6-1488-4BA3-8F06-E06C0F60147A}" type="sibTrans" cxnId="{B2263680-7647-4FF8-9AD7-0FC6236025A1}">
      <dgm:prSet/>
      <dgm:spPr/>
      <dgm:t>
        <a:bodyPr/>
        <a:lstStyle/>
        <a:p>
          <a:endParaRPr lang="es-MX"/>
        </a:p>
      </dgm:t>
    </dgm:pt>
    <dgm:pt modelId="{18B6CFDA-EF8A-4A8C-B6E2-A9B0592EEA7B}">
      <dgm:prSet phldrT="[Texto]"/>
      <dgm:spPr/>
      <dgm:t>
        <a:bodyPr/>
        <a:lstStyle/>
        <a:p>
          <a:pPr algn="ctr"/>
          <a:r>
            <a:rPr lang="es-MX" b="1" dirty="0" smtClean="0"/>
            <a:t>Meta :</a:t>
          </a:r>
        </a:p>
        <a:p>
          <a:pPr algn="just"/>
          <a:r>
            <a:rPr lang="es-EC" b="1" dirty="0" smtClean="0"/>
            <a:t>9.5.1 Reducir en un 60% el déficit en la capacidad instalada en los Centros de Rehabilitación Social al 2013 </a:t>
          </a:r>
        </a:p>
        <a:p>
          <a:pPr algn="ctr"/>
          <a:r>
            <a:rPr lang="es-EC" b="1" dirty="0" smtClean="0"/>
            <a:t>Indicador:</a:t>
          </a:r>
        </a:p>
        <a:p>
          <a:pPr algn="just"/>
          <a:r>
            <a:rPr lang="es-EC" b="1" dirty="0" smtClean="0"/>
            <a:t>Porcentaje de déficit en la capacidad instalada en los centros de rehabilitación social</a:t>
          </a:r>
          <a:endParaRPr lang="es-MX" b="1" dirty="0"/>
        </a:p>
      </dgm:t>
    </dgm:pt>
    <dgm:pt modelId="{062A8815-9919-4615-A0D7-D13AD4FEB0A0}" type="parTrans" cxnId="{993ED441-8307-4B25-894E-BE68E76AADC5}">
      <dgm:prSet/>
      <dgm:spPr/>
      <dgm:t>
        <a:bodyPr/>
        <a:lstStyle/>
        <a:p>
          <a:endParaRPr lang="es-EC"/>
        </a:p>
      </dgm:t>
    </dgm:pt>
    <dgm:pt modelId="{FE71D353-D4C1-4B20-A3AA-22C0CEC2B545}" type="sibTrans" cxnId="{993ED441-8307-4B25-894E-BE68E76AADC5}">
      <dgm:prSet/>
      <dgm:spPr/>
      <dgm:t>
        <a:bodyPr/>
        <a:lstStyle/>
        <a:p>
          <a:endParaRPr lang="es-EC"/>
        </a:p>
      </dgm:t>
    </dgm:pt>
    <dgm:pt modelId="{4696D63B-D92B-4CD5-A786-623897ED4DD5}">
      <dgm:prSet phldrT="[Texto]" custT="1"/>
      <dgm:spPr/>
      <dgm:t>
        <a:bodyPr/>
        <a:lstStyle/>
        <a:p>
          <a:r>
            <a:rPr lang="es-EC" sz="1600" b="1" dirty="0" smtClean="0"/>
            <a:t>Reducir los niveles de violencia, inseguridad y hacinamiento de los centros de atención a personas adultas y adolescentes en conflicto con la ley.</a:t>
          </a:r>
          <a:endParaRPr lang="es-MX" sz="1600" dirty="0"/>
        </a:p>
      </dgm:t>
    </dgm:pt>
    <dgm:pt modelId="{2E8D55EB-8B8D-45D2-9CC1-8E03E167ACE5}" type="sibTrans" cxnId="{82F6A8A4-D2EA-4329-9D7C-FAFDB11178EB}">
      <dgm:prSet/>
      <dgm:spPr/>
      <dgm:t>
        <a:bodyPr/>
        <a:lstStyle/>
        <a:p>
          <a:endParaRPr lang="es-EC"/>
        </a:p>
      </dgm:t>
    </dgm:pt>
    <dgm:pt modelId="{525B02D6-2C80-4D4C-B175-A57EA3927F9A}" type="parTrans" cxnId="{82F6A8A4-D2EA-4329-9D7C-FAFDB11178EB}">
      <dgm:prSet/>
      <dgm:spPr/>
      <dgm:t>
        <a:bodyPr/>
        <a:lstStyle/>
        <a:p>
          <a:endParaRPr lang="es-EC"/>
        </a:p>
      </dgm:t>
    </dgm:pt>
    <dgm:pt modelId="{EF02EF57-02F2-47A1-8571-F9812295390B}">
      <dgm:prSet phldrT="[Texto]" custT="1"/>
      <dgm:spPr/>
      <dgm:t>
        <a:bodyPr/>
        <a:lstStyle/>
        <a:p>
          <a:pPr algn="ctr"/>
          <a:r>
            <a:rPr lang="es-MX" sz="1600" dirty="0" smtClean="0"/>
            <a:t>N/A</a:t>
          </a:r>
          <a:endParaRPr lang="es-MX" sz="1600" dirty="0"/>
        </a:p>
      </dgm:t>
    </dgm:pt>
    <dgm:pt modelId="{7C273D79-4C7B-4C54-88D7-32BAAD8903BD}" type="sibTrans" cxnId="{FD4E10ED-C39C-4575-845A-4AC05221ACEE}">
      <dgm:prSet/>
      <dgm:spPr/>
      <dgm:t>
        <a:bodyPr/>
        <a:lstStyle/>
        <a:p>
          <a:endParaRPr lang="es-MX"/>
        </a:p>
      </dgm:t>
    </dgm:pt>
    <dgm:pt modelId="{DF50D5E2-E431-495D-96F7-1C9E23B2DB47}" type="parTrans" cxnId="{FD4E10ED-C39C-4575-845A-4AC05221ACEE}">
      <dgm:prSet/>
      <dgm:spPr/>
      <dgm:t>
        <a:bodyPr/>
        <a:lstStyle/>
        <a:p>
          <a:endParaRPr lang="es-MX"/>
        </a:p>
      </dgm:t>
    </dgm:pt>
    <dgm:pt modelId="{E104E90A-F655-4CD4-A26B-BB36FAE92B50}" type="pres">
      <dgm:prSet presAssocID="{11A2E063-A162-471D-A254-551D86E000D4}" presName="Name0" presStyleCnt="0">
        <dgm:presLayoutVars>
          <dgm:chMax val="3"/>
          <dgm:chPref val="1"/>
          <dgm:dir/>
          <dgm:animLvl val="lvl"/>
          <dgm:resizeHandles/>
        </dgm:presLayoutVars>
      </dgm:prSet>
      <dgm:spPr/>
      <dgm:t>
        <a:bodyPr/>
        <a:lstStyle/>
        <a:p>
          <a:endParaRPr lang="es-MX"/>
        </a:p>
      </dgm:t>
    </dgm:pt>
    <dgm:pt modelId="{28449A53-0DDE-40FD-8BAD-1713C135BD71}" type="pres">
      <dgm:prSet presAssocID="{11A2E063-A162-471D-A254-551D86E000D4}" presName="outerBox" presStyleCnt="0"/>
      <dgm:spPr/>
      <dgm:t>
        <a:bodyPr/>
        <a:lstStyle/>
        <a:p>
          <a:endParaRPr lang="es-MX"/>
        </a:p>
      </dgm:t>
    </dgm:pt>
    <dgm:pt modelId="{6700839B-EF45-41D3-B258-2FA5919832EE}" type="pres">
      <dgm:prSet presAssocID="{11A2E063-A162-471D-A254-551D86E000D4}" presName="outerBoxParent" presStyleLbl="node1" presStyleIdx="0" presStyleCnt="3" custLinFactNeighborX="-8547" custLinFactNeighborY="3516"/>
      <dgm:spPr/>
      <dgm:t>
        <a:bodyPr/>
        <a:lstStyle/>
        <a:p>
          <a:endParaRPr lang="es-MX"/>
        </a:p>
      </dgm:t>
    </dgm:pt>
    <dgm:pt modelId="{5B436A34-6E89-422A-8E90-ED0727F70069}" type="pres">
      <dgm:prSet presAssocID="{11A2E063-A162-471D-A254-551D86E000D4}" presName="outerBoxChildren" presStyleCnt="0"/>
      <dgm:spPr/>
      <dgm:t>
        <a:bodyPr/>
        <a:lstStyle/>
        <a:p>
          <a:endParaRPr lang="es-MX"/>
        </a:p>
      </dgm:t>
    </dgm:pt>
    <dgm:pt modelId="{398EDC74-8C14-4049-A834-0B8DB547065F}" type="pres">
      <dgm:prSet presAssocID="{06D52B5A-C9E2-41E8-AE09-EDD776C6A8D8}" presName="oChild" presStyleLbl="fgAcc1" presStyleIdx="0" presStyleCnt="5" custScaleX="134134" custScaleY="54183" custLinFactY="-26181" custLinFactNeighborX="13960" custLinFactNeighborY="-100000">
        <dgm:presLayoutVars>
          <dgm:bulletEnabled val="1"/>
        </dgm:presLayoutVars>
      </dgm:prSet>
      <dgm:spPr/>
      <dgm:t>
        <a:bodyPr/>
        <a:lstStyle/>
        <a:p>
          <a:endParaRPr lang="es-MX"/>
        </a:p>
      </dgm:t>
    </dgm:pt>
    <dgm:pt modelId="{12181F68-B0EE-4AB7-83A8-819C8F5F1218}" type="pres">
      <dgm:prSet presAssocID="{B2AC81E8-25B8-43FE-9D49-A4E1FBDFC8F6}" presName="outerSibTrans" presStyleCnt="0"/>
      <dgm:spPr/>
      <dgm:t>
        <a:bodyPr/>
        <a:lstStyle/>
        <a:p>
          <a:endParaRPr lang="es-MX"/>
        </a:p>
      </dgm:t>
    </dgm:pt>
    <dgm:pt modelId="{8227DD52-5834-4E24-A7D9-385F1CF76A82}" type="pres">
      <dgm:prSet presAssocID="{5C6AEF20-1B0F-4BAC-8782-697DA9BF0FDC}" presName="oChild" presStyleLbl="fgAcc1" presStyleIdx="1" presStyleCnt="5" custScaleX="134134" custLinFactY="-18340" custLinFactNeighborX="11700" custLinFactNeighborY="-100000">
        <dgm:presLayoutVars>
          <dgm:bulletEnabled val="1"/>
        </dgm:presLayoutVars>
      </dgm:prSet>
      <dgm:spPr/>
      <dgm:t>
        <a:bodyPr/>
        <a:lstStyle/>
        <a:p>
          <a:endParaRPr lang="es-MX"/>
        </a:p>
      </dgm:t>
    </dgm:pt>
    <dgm:pt modelId="{2D5028C7-2BA9-490F-A9E4-EBE05F047988}" type="pres">
      <dgm:prSet presAssocID="{A726B39E-96DD-40C2-8F33-021FFA9B597C}" presName="outerSibTrans" presStyleCnt="0"/>
      <dgm:spPr/>
    </dgm:pt>
    <dgm:pt modelId="{FA5D55C7-14DA-49BA-8B2F-9B23E3CA3272}" type="pres">
      <dgm:prSet presAssocID="{18B6CFDA-EF8A-4A8C-B6E2-A9B0592EEA7B}" presName="oChild" presStyleLbl="fgAcc1" presStyleIdx="2" presStyleCnt="5" custScaleX="134134" custScaleY="143124" custLinFactY="-19514" custLinFactNeighborX="11700" custLinFactNeighborY="-100000">
        <dgm:presLayoutVars>
          <dgm:bulletEnabled val="1"/>
        </dgm:presLayoutVars>
      </dgm:prSet>
      <dgm:spPr/>
      <dgm:t>
        <a:bodyPr/>
        <a:lstStyle/>
        <a:p>
          <a:endParaRPr lang="es-EC"/>
        </a:p>
      </dgm:t>
    </dgm:pt>
    <dgm:pt modelId="{24568228-1810-4AAB-826E-F19290F04D14}" type="pres">
      <dgm:prSet presAssocID="{11A2E063-A162-471D-A254-551D86E000D4}" presName="middleBox" presStyleCnt="0"/>
      <dgm:spPr/>
      <dgm:t>
        <a:bodyPr/>
        <a:lstStyle/>
        <a:p>
          <a:endParaRPr lang="es-MX"/>
        </a:p>
      </dgm:t>
    </dgm:pt>
    <dgm:pt modelId="{938E9AE5-9B7F-4FDF-868D-A2A7DB342536}" type="pres">
      <dgm:prSet presAssocID="{11A2E063-A162-471D-A254-551D86E000D4}" presName="middleBoxParent" presStyleLbl="node1" presStyleIdx="1" presStyleCnt="3" custScaleX="92416" custLinFactNeighborX="822" custLinFactNeighborY="2091"/>
      <dgm:spPr/>
      <dgm:t>
        <a:bodyPr/>
        <a:lstStyle/>
        <a:p>
          <a:endParaRPr lang="es-MX"/>
        </a:p>
      </dgm:t>
    </dgm:pt>
    <dgm:pt modelId="{052DE839-2C62-417A-AF96-7488616490D5}" type="pres">
      <dgm:prSet presAssocID="{11A2E063-A162-471D-A254-551D86E000D4}" presName="middleBoxChildren" presStyleCnt="0"/>
      <dgm:spPr/>
      <dgm:t>
        <a:bodyPr/>
        <a:lstStyle/>
        <a:p>
          <a:endParaRPr lang="es-MX"/>
        </a:p>
      </dgm:t>
    </dgm:pt>
    <dgm:pt modelId="{79B5B538-B0A6-4090-B3B3-CB580179D537}" type="pres">
      <dgm:prSet presAssocID="{11A2E063-A162-471D-A254-551D86E000D4}" presName="centerBox" presStyleCnt="0"/>
      <dgm:spPr/>
      <dgm:t>
        <a:bodyPr/>
        <a:lstStyle/>
        <a:p>
          <a:endParaRPr lang="es-MX"/>
        </a:p>
      </dgm:t>
    </dgm:pt>
    <dgm:pt modelId="{B37B3C91-563C-47B6-AD3F-E5BDD9DF75FA}" type="pres">
      <dgm:prSet presAssocID="{11A2E063-A162-471D-A254-551D86E000D4}" presName="centerBoxParent" presStyleLbl="node1" presStyleIdx="2" presStyleCnt="3" custScaleX="71267" custScaleY="108415" custLinFactNeighborX="9426" custLinFactNeighborY="67"/>
      <dgm:spPr/>
      <dgm:t>
        <a:bodyPr/>
        <a:lstStyle/>
        <a:p>
          <a:endParaRPr lang="es-MX"/>
        </a:p>
      </dgm:t>
    </dgm:pt>
    <dgm:pt modelId="{6E1972B2-1C69-41C7-92B3-4AE784843CDC}" type="pres">
      <dgm:prSet presAssocID="{11A2E063-A162-471D-A254-551D86E000D4}" presName="centerBoxChildren" presStyleCnt="0"/>
      <dgm:spPr/>
      <dgm:t>
        <a:bodyPr/>
        <a:lstStyle/>
        <a:p>
          <a:endParaRPr lang="es-MX"/>
        </a:p>
      </dgm:t>
    </dgm:pt>
    <dgm:pt modelId="{8B8C64DD-CBA6-4265-BFF1-6CFA8649FD3E}" type="pres">
      <dgm:prSet presAssocID="{EF02EF57-02F2-47A1-8571-F9812295390B}" presName="cChild" presStyleLbl="fgAcc1" presStyleIdx="3" presStyleCnt="5" custFlipHor="1" custScaleX="16110" custScaleY="128921" custLinFactX="391" custLinFactNeighborX="100000" custLinFactNeighborY="-57339">
        <dgm:presLayoutVars>
          <dgm:bulletEnabled val="1"/>
        </dgm:presLayoutVars>
      </dgm:prSet>
      <dgm:spPr/>
      <dgm:t>
        <a:bodyPr/>
        <a:lstStyle/>
        <a:p>
          <a:endParaRPr lang="es-MX"/>
        </a:p>
      </dgm:t>
    </dgm:pt>
    <dgm:pt modelId="{1E2C8D09-FB5A-4F2D-8EA1-75B9CC73905D}" type="pres">
      <dgm:prSet presAssocID="{7C273D79-4C7B-4C54-88D7-32BAAD8903BD}" presName="centerSibTrans" presStyleCnt="0"/>
      <dgm:spPr/>
    </dgm:pt>
    <dgm:pt modelId="{4B79EA1B-246A-4D99-AE80-F3CFF9C8FDB8}" type="pres">
      <dgm:prSet presAssocID="{4696D63B-D92B-4CD5-A786-623897ED4DD5}" presName="cChild" presStyleLbl="fgAcc1" presStyleIdx="4" presStyleCnt="5" custScaleX="72620" custScaleY="132894" custLinFactX="3187" custLinFactNeighborX="100000" custLinFactNeighborY="751">
        <dgm:presLayoutVars>
          <dgm:bulletEnabled val="1"/>
        </dgm:presLayoutVars>
      </dgm:prSet>
      <dgm:spPr/>
      <dgm:t>
        <a:bodyPr/>
        <a:lstStyle/>
        <a:p>
          <a:endParaRPr lang="es-EC"/>
        </a:p>
      </dgm:t>
    </dgm:pt>
  </dgm:ptLst>
  <dgm:cxnLst>
    <dgm:cxn modelId="{D8A2C5CE-5AF1-47C0-A988-41814F788677}" type="presOf" srcId="{FA7B90A1-94BF-413F-8319-D73109E8C121}" destId="{938E9AE5-9B7F-4FDF-868D-A2A7DB342536}" srcOrd="0" destOrd="0" presId="urn:microsoft.com/office/officeart/2005/8/layout/target2"/>
    <dgm:cxn modelId="{FD4E10ED-C39C-4575-845A-4AC05221ACEE}" srcId="{E88C8B5C-17A1-455C-8E9F-F3708130C7AA}" destId="{EF02EF57-02F2-47A1-8571-F9812295390B}" srcOrd="0" destOrd="0" parTransId="{DF50D5E2-E431-495D-96F7-1C9E23B2DB47}" sibTransId="{7C273D79-4C7B-4C54-88D7-32BAAD8903BD}"/>
    <dgm:cxn modelId="{FF2AC457-149A-4737-90F1-796E67B6A7E8}" type="presOf" srcId="{EF02EF57-02F2-47A1-8571-F9812295390B}" destId="{8B8C64DD-CBA6-4265-BFF1-6CFA8649FD3E}" srcOrd="0" destOrd="0" presId="urn:microsoft.com/office/officeart/2005/8/layout/target2"/>
    <dgm:cxn modelId="{49F8A5AD-6FD5-4FFD-B9EC-EDD5032638D5}" type="presOf" srcId="{5C6AEF20-1B0F-4BAC-8782-697DA9BF0FDC}" destId="{8227DD52-5834-4E24-A7D9-385F1CF76A82}" srcOrd="0" destOrd="0" presId="urn:microsoft.com/office/officeart/2005/8/layout/target2"/>
    <dgm:cxn modelId="{3572E66E-4668-4DC0-9719-1EA8498CCD3C}" type="presOf" srcId="{18B6CFDA-EF8A-4A8C-B6E2-A9B0592EEA7B}" destId="{FA5D55C7-14DA-49BA-8B2F-9B23E3CA3272}" srcOrd="0" destOrd="0" presId="urn:microsoft.com/office/officeart/2005/8/layout/target2"/>
    <dgm:cxn modelId="{82F6A8A4-D2EA-4329-9D7C-FAFDB11178EB}" srcId="{E88C8B5C-17A1-455C-8E9F-F3708130C7AA}" destId="{4696D63B-D92B-4CD5-A786-623897ED4DD5}" srcOrd="1" destOrd="0" parTransId="{525B02D6-2C80-4D4C-B175-A57EA3927F9A}" sibTransId="{2E8D55EB-8B8D-45D2-9CC1-8E03E167ACE5}"/>
    <dgm:cxn modelId="{BDA6F533-78ED-4FCA-BED0-16CBFC0AC57A}" srcId="{11A2E063-A162-471D-A254-551D86E000D4}" destId="{6E35E447-FB10-4B81-B5EC-5114227F78D0}" srcOrd="0" destOrd="0" parTransId="{11368A4F-7ADA-4A7E-B58C-CF113CF699F3}" sibTransId="{29CEE2D3-8410-4FB2-AFBF-3F35DA6B2397}"/>
    <dgm:cxn modelId="{993ED441-8307-4B25-894E-BE68E76AADC5}" srcId="{6E35E447-FB10-4B81-B5EC-5114227F78D0}" destId="{18B6CFDA-EF8A-4A8C-B6E2-A9B0592EEA7B}" srcOrd="2" destOrd="0" parTransId="{062A8815-9919-4615-A0D7-D13AD4FEB0A0}" sibTransId="{FE71D353-D4C1-4B20-A3AA-22C0CEC2B545}"/>
    <dgm:cxn modelId="{CDEC9EEB-3F7D-4EED-BBB3-5FDB7686BB3D}" type="presOf" srcId="{6E35E447-FB10-4B81-B5EC-5114227F78D0}" destId="{6700839B-EF45-41D3-B258-2FA5919832EE}" srcOrd="0" destOrd="0" presId="urn:microsoft.com/office/officeart/2005/8/layout/target2"/>
    <dgm:cxn modelId="{87BD959B-D98B-4742-BFC2-C2FD554D7642}" type="presOf" srcId="{4696D63B-D92B-4CD5-A786-623897ED4DD5}" destId="{4B79EA1B-246A-4D99-AE80-F3CFF9C8FDB8}" srcOrd="0" destOrd="0" presId="urn:microsoft.com/office/officeart/2005/8/layout/target2"/>
    <dgm:cxn modelId="{6A90F0E9-2244-44DC-9C73-00062DA05396}" type="presOf" srcId="{11A2E063-A162-471D-A254-551D86E000D4}" destId="{E104E90A-F655-4CD4-A26B-BB36FAE92B50}" srcOrd="0" destOrd="0" presId="urn:microsoft.com/office/officeart/2005/8/layout/target2"/>
    <dgm:cxn modelId="{820E2C66-9757-4EA9-9454-40C32747818A}" srcId="{6E35E447-FB10-4B81-B5EC-5114227F78D0}" destId="{06D52B5A-C9E2-41E8-AE09-EDD776C6A8D8}" srcOrd="0" destOrd="0" parTransId="{D1B00CCF-D75B-470A-89FB-ED09FF16E32C}" sibTransId="{B2AC81E8-25B8-43FE-9D49-A4E1FBDFC8F6}"/>
    <dgm:cxn modelId="{3A54625E-049D-42EC-82E3-B9425BF6445A}" srcId="{6E35E447-FB10-4B81-B5EC-5114227F78D0}" destId="{5C6AEF20-1B0F-4BAC-8782-697DA9BF0FDC}" srcOrd="1" destOrd="0" parTransId="{0F28D695-6E8F-4A96-A13D-E4BF5A9DE6CC}" sibTransId="{A726B39E-96DD-40C2-8F33-021FFA9B597C}"/>
    <dgm:cxn modelId="{D58DD1BB-1C40-471D-918A-D0D9CBE57913}" type="presOf" srcId="{E88C8B5C-17A1-455C-8E9F-F3708130C7AA}" destId="{B37B3C91-563C-47B6-AD3F-E5BDD9DF75FA}" srcOrd="0" destOrd="0" presId="urn:microsoft.com/office/officeart/2005/8/layout/target2"/>
    <dgm:cxn modelId="{98D6A8A3-E8EE-449E-A41B-CA6C0FC0A0E5}" srcId="{11A2E063-A162-471D-A254-551D86E000D4}" destId="{FA7B90A1-94BF-413F-8319-D73109E8C121}" srcOrd="1" destOrd="0" parTransId="{49AC7231-2587-49DB-95F5-E590AE1AD9E2}" sibTransId="{CC65E50B-E194-4E71-A517-9EBBBFBF6742}"/>
    <dgm:cxn modelId="{B2263680-7647-4FF8-9AD7-0FC6236025A1}" srcId="{11A2E063-A162-471D-A254-551D86E000D4}" destId="{E88C8B5C-17A1-455C-8E9F-F3708130C7AA}" srcOrd="2" destOrd="0" parTransId="{5A392D87-5184-49D2-BBE7-98F686A9BACB}" sibTransId="{C893F1C6-1488-4BA3-8F06-E06C0F60147A}"/>
    <dgm:cxn modelId="{1C8E3993-9DD5-462E-81FD-F4114ED0D6C4}" type="presOf" srcId="{06D52B5A-C9E2-41E8-AE09-EDD776C6A8D8}" destId="{398EDC74-8C14-4049-A834-0B8DB547065F}" srcOrd="0" destOrd="0" presId="urn:microsoft.com/office/officeart/2005/8/layout/target2"/>
    <dgm:cxn modelId="{3ECA416B-033E-48AA-BB98-7F7FD0CFA1CB}" type="presParOf" srcId="{E104E90A-F655-4CD4-A26B-BB36FAE92B50}" destId="{28449A53-0DDE-40FD-8BAD-1713C135BD71}" srcOrd="0" destOrd="0" presId="urn:microsoft.com/office/officeart/2005/8/layout/target2"/>
    <dgm:cxn modelId="{38026FD7-221A-4A16-816E-117314E81A47}" type="presParOf" srcId="{28449A53-0DDE-40FD-8BAD-1713C135BD71}" destId="{6700839B-EF45-41D3-B258-2FA5919832EE}" srcOrd="0" destOrd="0" presId="urn:microsoft.com/office/officeart/2005/8/layout/target2"/>
    <dgm:cxn modelId="{D660CF2E-9807-40BF-A1ED-BF7B3A9CDD6B}" type="presParOf" srcId="{28449A53-0DDE-40FD-8BAD-1713C135BD71}" destId="{5B436A34-6E89-422A-8E90-ED0727F70069}" srcOrd="1" destOrd="0" presId="urn:microsoft.com/office/officeart/2005/8/layout/target2"/>
    <dgm:cxn modelId="{DDAB3C71-9607-4B82-A41C-9DD43C080E51}" type="presParOf" srcId="{5B436A34-6E89-422A-8E90-ED0727F70069}" destId="{398EDC74-8C14-4049-A834-0B8DB547065F}" srcOrd="0" destOrd="0" presId="urn:microsoft.com/office/officeart/2005/8/layout/target2"/>
    <dgm:cxn modelId="{DC6F8353-A1CA-4D6C-BBC1-30212BF6039D}" type="presParOf" srcId="{5B436A34-6E89-422A-8E90-ED0727F70069}" destId="{12181F68-B0EE-4AB7-83A8-819C8F5F1218}" srcOrd="1" destOrd="0" presId="urn:microsoft.com/office/officeart/2005/8/layout/target2"/>
    <dgm:cxn modelId="{D360F3F5-70E2-419E-9A47-A504FD05E90C}" type="presParOf" srcId="{5B436A34-6E89-422A-8E90-ED0727F70069}" destId="{8227DD52-5834-4E24-A7D9-385F1CF76A82}" srcOrd="2" destOrd="0" presId="urn:microsoft.com/office/officeart/2005/8/layout/target2"/>
    <dgm:cxn modelId="{BCC40E95-70CF-489B-A24F-33B38CE91CDD}" type="presParOf" srcId="{5B436A34-6E89-422A-8E90-ED0727F70069}" destId="{2D5028C7-2BA9-490F-A9E4-EBE05F047988}" srcOrd="3" destOrd="0" presId="urn:microsoft.com/office/officeart/2005/8/layout/target2"/>
    <dgm:cxn modelId="{647E2924-35B5-4F8C-9F37-62588D884328}" type="presParOf" srcId="{5B436A34-6E89-422A-8E90-ED0727F70069}" destId="{FA5D55C7-14DA-49BA-8B2F-9B23E3CA3272}" srcOrd="4" destOrd="0" presId="urn:microsoft.com/office/officeart/2005/8/layout/target2"/>
    <dgm:cxn modelId="{1642CB15-5A9C-4620-B8D6-842A3289EF48}" type="presParOf" srcId="{E104E90A-F655-4CD4-A26B-BB36FAE92B50}" destId="{24568228-1810-4AAB-826E-F19290F04D14}" srcOrd="1" destOrd="0" presId="urn:microsoft.com/office/officeart/2005/8/layout/target2"/>
    <dgm:cxn modelId="{F1DA973F-B13A-4DCF-99C8-28A1EFA237B5}" type="presParOf" srcId="{24568228-1810-4AAB-826E-F19290F04D14}" destId="{938E9AE5-9B7F-4FDF-868D-A2A7DB342536}" srcOrd="0" destOrd="0" presId="urn:microsoft.com/office/officeart/2005/8/layout/target2"/>
    <dgm:cxn modelId="{ACC09359-719A-4DDA-AB73-B463AFFC0E9E}" type="presParOf" srcId="{24568228-1810-4AAB-826E-F19290F04D14}" destId="{052DE839-2C62-417A-AF96-7488616490D5}" srcOrd="1" destOrd="0" presId="urn:microsoft.com/office/officeart/2005/8/layout/target2"/>
    <dgm:cxn modelId="{F62C9454-FC73-4861-BDA3-C0E81CC72B27}" type="presParOf" srcId="{E104E90A-F655-4CD4-A26B-BB36FAE92B50}" destId="{79B5B538-B0A6-4090-B3B3-CB580179D537}" srcOrd="2" destOrd="0" presId="urn:microsoft.com/office/officeart/2005/8/layout/target2"/>
    <dgm:cxn modelId="{C799BFBF-DE5C-4019-9855-5EB9E41FC220}" type="presParOf" srcId="{79B5B538-B0A6-4090-B3B3-CB580179D537}" destId="{B37B3C91-563C-47B6-AD3F-E5BDD9DF75FA}" srcOrd="0" destOrd="0" presId="urn:microsoft.com/office/officeart/2005/8/layout/target2"/>
    <dgm:cxn modelId="{E811A94F-E7F6-43B7-8D4E-E6AD104A26E5}" type="presParOf" srcId="{79B5B538-B0A6-4090-B3B3-CB580179D537}" destId="{6E1972B2-1C69-41C7-92B3-4AE784843CDC}" srcOrd="1" destOrd="0" presId="urn:microsoft.com/office/officeart/2005/8/layout/target2"/>
    <dgm:cxn modelId="{4EAA735F-C174-4D74-8D60-35BEA58640FA}" type="presParOf" srcId="{6E1972B2-1C69-41C7-92B3-4AE784843CDC}" destId="{8B8C64DD-CBA6-4265-BFF1-6CFA8649FD3E}" srcOrd="0" destOrd="0" presId="urn:microsoft.com/office/officeart/2005/8/layout/target2"/>
    <dgm:cxn modelId="{931E3EC9-90B8-49ED-8553-B1C59567D02B}" type="presParOf" srcId="{6E1972B2-1C69-41C7-92B3-4AE784843CDC}" destId="{1E2C8D09-FB5A-4F2D-8EA1-75B9CC73905D}" srcOrd="1" destOrd="0" presId="urn:microsoft.com/office/officeart/2005/8/layout/target2"/>
    <dgm:cxn modelId="{4FB85B66-C061-40FE-9F65-2B41046CFFA8}" type="presParOf" srcId="{6E1972B2-1C69-41C7-92B3-4AE784843CDC}" destId="{4B79EA1B-246A-4D99-AE80-F3CFF9C8FDB8}" srcOrd="2" destOrd="0" presId="urn:microsoft.com/office/officeart/2005/8/layout/target2"/>
  </dgm:cxnLst>
  <dgm:bg>
    <a:noFill/>
  </dgm:bg>
  <dgm:whole/>
  <dgm:extLst>
    <a:ext uri="http://schemas.microsoft.com/office/drawing/2008/diagram">
      <dsp:dataModelExt xmlns:dsp="http://schemas.microsoft.com/office/drawing/2008/diagram" relId="rId6" minVer="http://schemas.openxmlformats.org/drawingml/2006/diagram"/>
    </a:ext>
  </dgm:extLst>
</dgm:dataModel>
</file>

<file path=ppt/diagrams/data13.xml><?xml version="1.0" encoding="utf-8"?>
<dgm:dataModel xmlns:dgm="http://schemas.openxmlformats.org/drawingml/2006/diagram" xmlns:a="http://schemas.openxmlformats.org/drawingml/2006/main">
  <dgm:ptLst>
    <dgm:pt modelId="{11A2E063-A162-471D-A254-551D86E000D4}" type="doc">
      <dgm:prSet loTypeId="urn:microsoft.com/office/officeart/2005/8/layout/target2" loCatId="relationship" qsTypeId="urn:microsoft.com/office/officeart/2005/8/quickstyle/simple5" qsCatId="simple" csTypeId="urn:microsoft.com/office/officeart/2005/8/colors/accent1_5" csCatId="accent1" phldr="1"/>
      <dgm:spPr/>
      <dgm:t>
        <a:bodyPr/>
        <a:lstStyle/>
        <a:p>
          <a:endParaRPr lang="es-MX"/>
        </a:p>
      </dgm:t>
    </dgm:pt>
    <dgm:pt modelId="{6E35E447-FB10-4B81-B5EC-5114227F78D0}">
      <dgm:prSet phldrT="[Texto]"/>
      <dgm:spPr/>
      <dgm:t>
        <a:bodyPr/>
        <a:lstStyle/>
        <a:p>
          <a:r>
            <a:rPr lang="es-EC" dirty="0" smtClean="0">
              <a:solidFill>
                <a:schemeClr val="bg1"/>
              </a:solidFill>
            </a:rPr>
            <a:t>Plan Nacional de Desarrollo (PNBV)</a:t>
          </a:r>
          <a:endParaRPr lang="es-MX" dirty="0">
            <a:solidFill>
              <a:schemeClr val="bg1"/>
            </a:solidFill>
          </a:endParaRPr>
        </a:p>
      </dgm:t>
    </dgm:pt>
    <dgm:pt modelId="{11368A4F-7ADA-4A7E-B58C-CF113CF699F3}" type="parTrans" cxnId="{BDA6F533-78ED-4FCA-BED0-16CBFC0AC57A}">
      <dgm:prSet/>
      <dgm:spPr/>
      <dgm:t>
        <a:bodyPr/>
        <a:lstStyle/>
        <a:p>
          <a:endParaRPr lang="es-MX"/>
        </a:p>
      </dgm:t>
    </dgm:pt>
    <dgm:pt modelId="{29CEE2D3-8410-4FB2-AFBF-3F35DA6B2397}" type="sibTrans" cxnId="{BDA6F533-78ED-4FCA-BED0-16CBFC0AC57A}">
      <dgm:prSet/>
      <dgm:spPr/>
      <dgm:t>
        <a:bodyPr/>
        <a:lstStyle/>
        <a:p>
          <a:endParaRPr lang="es-MX"/>
        </a:p>
      </dgm:t>
    </dgm:pt>
    <dgm:pt modelId="{06D52B5A-C9E2-41E8-AE09-EDD776C6A8D8}">
      <dgm:prSet phldrT="[Texto]"/>
      <dgm:spPr/>
      <dgm:t>
        <a:bodyPr/>
        <a:lstStyle/>
        <a:p>
          <a:r>
            <a:rPr lang="es-MX" b="1" dirty="0" smtClean="0"/>
            <a:t>OBJETIVO PNBV</a:t>
          </a:r>
        </a:p>
        <a:p>
          <a:r>
            <a:rPr lang="es-EC" b="1" dirty="0" smtClean="0"/>
            <a:t>9 Garantizar la vigencia de los derechos y la justicia</a:t>
          </a:r>
          <a:endParaRPr lang="es-MX" dirty="0"/>
        </a:p>
      </dgm:t>
    </dgm:pt>
    <dgm:pt modelId="{D1B00CCF-D75B-470A-89FB-ED09FF16E32C}" type="parTrans" cxnId="{820E2C66-9757-4EA9-9454-40C32747818A}">
      <dgm:prSet/>
      <dgm:spPr/>
      <dgm:t>
        <a:bodyPr/>
        <a:lstStyle/>
        <a:p>
          <a:endParaRPr lang="es-MX"/>
        </a:p>
      </dgm:t>
    </dgm:pt>
    <dgm:pt modelId="{B2AC81E8-25B8-43FE-9D49-A4E1FBDFC8F6}" type="sibTrans" cxnId="{820E2C66-9757-4EA9-9454-40C32747818A}">
      <dgm:prSet/>
      <dgm:spPr/>
      <dgm:t>
        <a:bodyPr/>
        <a:lstStyle/>
        <a:p>
          <a:endParaRPr lang="es-MX"/>
        </a:p>
      </dgm:t>
    </dgm:pt>
    <dgm:pt modelId="{5C6AEF20-1B0F-4BAC-8782-697DA9BF0FDC}">
      <dgm:prSet phldrT="[Texto]"/>
      <dgm:spPr/>
      <dgm:t>
        <a:bodyPr/>
        <a:lstStyle/>
        <a:p>
          <a:pPr algn="ctr"/>
          <a:r>
            <a:rPr lang="es-EC" b="1" dirty="0" smtClean="0"/>
            <a:t>Política : </a:t>
          </a:r>
        </a:p>
        <a:p>
          <a:pPr algn="just"/>
          <a:r>
            <a:rPr lang="es-EC" b="1" dirty="0" smtClean="0"/>
            <a:t>9.3 Impulsar una administración de justicia independiente, eficiente, eficaz, oportuna, imparcial, adecuada e integral.</a:t>
          </a:r>
        </a:p>
      </dgm:t>
    </dgm:pt>
    <dgm:pt modelId="{0F28D695-6E8F-4A96-A13D-E4BF5A9DE6CC}" type="parTrans" cxnId="{3A54625E-049D-42EC-82E3-B9425BF6445A}">
      <dgm:prSet/>
      <dgm:spPr/>
      <dgm:t>
        <a:bodyPr/>
        <a:lstStyle/>
        <a:p>
          <a:endParaRPr lang="es-MX"/>
        </a:p>
      </dgm:t>
    </dgm:pt>
    <dgm:pt modelId="{A726B39E-96DD-40C2-8F33-021FFA9B597C}" type="sibTrans" cxnId="{3A54625E-049D-42EC-82E3-B9425BF6445A}">
      <dgm:prSet/>
      <dgm:spPr/>
      <dgm:t>
        <a:bodyPr/>
        <a:lstStyle/>
        <a:p>
          <a:endParaRPr lang="es-MX"/>
        </a:p>
      </dgm:t>
    </dgm:pt>
    <dgm:pt modelId="{FA7B90A1-94BF-413F-8319-D73109E8C121}">
      <dgm:prSet phldrT="[Texto]"/>
      <dgm:spPr/>
      <dgm:t>
        <a:bodyPr/>
        <a:lstStyle/>
        <a:p>
          <a:r>
            <a:rPr lang="es-EC" dirty="0" smtClean="0">
              <a:solidFill>
                <a:schemeClr val="bg1"/>
              </a:solidFill>
            </a:rPr>
            <a:t>Agenda Sectorial</a:t>
          </a:r>
          <a:endParaRPr lang="es-MX" dirty="0">
            <a:solidFill>
              <a:schemeClr val="bg1"/>
            </a:solidFill>
          </a:endParaRPr>
        </a:p>
      </dgm:t>
    </dgm:pt>
    <dgm:pt modelId="{49AC7231-2587-49DB-95F5-E590AE1AD9E2}" type="parTrans" cxnId="{98D6A8A3-E8EE-449E-A41B-CA6C0FC0A0E5}">
      <dgm:prSet/>
      <dgm:spPr/>
      <dgm:t>
        <a:bodyPr/>
        <a:lstStyle/>
        <a:p>
          <a:endParaRPr lang="es-MX"/>
        </a:p>
      </dgm:t>
    </dgm:pt>
    <dgm:pt modelId="{CC65E50B-E194-4E71-A517-9EBBBFBF6742}" type="sibTrans" cxnId="{98D6A8A3-E8EE-449E-A41B-CA6C0FC0A0E5}">
      <dgm:prSet/>
      <dgm:spPr/>
      <dgm:t>
        <a:bodyPr/>
        <a:lstStyle/>
        <a:p>
          <a:endParaRPr lang="es-MX"/>
        </a:p>
      </dgm:t>
    </dgm:pt>
    <dgm:pt modelId="{EF02EF57-02F2-47A1-8571-F9812295390B}">
      <dgm:prSet phldrT="[Texto]" custT="1"/>
      <dgm:spPr/>
      <dgm:t>
        <a:bodyPr/>
        <a:lstStyle/>
        <a:p>
          <a:pPr algn="ctr"/>
          <a:r>
            <a:rPr lang="es-MX" sz="1600" dirty="0" smtClean="0"/>
            <a:t>N/A</a:t>
          </a:r>
          <a:endParaRPr lang="es-MX" sz="1600" dirty="0"/>
        </a:p>
      </dgm:t>
    </dgm:pt>
    <dgm:pt modelId="{DF50D5E2-E431-495D-96F7-1C9E23B2DB47}" type="parTrans" cxnId="{FD4E10ED-C39C-4575-845A-4AC05221ACEE}">
      <dgm:prSet/>
      <dgm:spPr/>
      <dgm:t>
        <a:bodyPr/>
        <a:lstStyle/>
        <a:p>
          <a:endParaRPr lang="es-MX"/>
        </a:p>
      </dgm:t>
    </dgm:pt>
    <dgm:pt modelId="{7C273D79-4C7B-4C54-88D7-32BAAD8903BD}" type="sibTrans" cxnId="{FD4E10ED-C39C-4575-845A-4AC05221ACEE}">
      <dgm:prSet/>
      <dgm:spPr/>
      <dgm:t>
        <a:bodyPr/>
        <a:lstStyle/>
        <a:p>
          <a:endParaRPr lang="es-MX"/>
        </a:p>
      </dgm:t>
    </dgm:pt>
    <dgm:pt modelId="{E88C8B5C-17A1-455C-8E9F-F3708130C7AA}">
      <dgm:prSet phldrT="[Texto]"/>
      <dgm:spPr/>
      <dgm:t>
        <a:bodyPr/>
        <a:lstStyle/>
        <a:p>
          <a:pPr algn="ctr"/>
          <a:r>
            <a:rPr lang="es-EC" dirty="0" smtClean="0">
              <a:solidFill>
                <a:schemeClr val="bg1"/>
              </a:solidFill>
            </a:rPr>
            <a:t>OEI 3</a:t>
          </a:r>
          <a:endParaRPr lang="es-MX" dirty="0">
            <a:solidFill>
              <a:schemeClr val="bg1"/>
            </a:solidFill>
          </a:endParaRPr>
        </a:p>
      </dgm:t>
    </dgm:pt>
    <dgm:pt modelId="{5A392D87-5184-49D2-BBE7-98F686A9BACB}" type="parTrans" cxnId="{B2263680-7647-4FF8-9AD7-0FC6236025A1}">
      <dgm:prSet/>
      <dgm:spPr/>
      <dgm:t>
        <a:bodyPr/>
        <a:lstStyle/>
        <a:p>
          <a:endParaRPr lang="es-MX"/>
        </a:p>
      </dgm:t>
    </dgm:pt>
    <dgm:pt modelId="{C893F1C6-1488-4BA3-8F06-E06C0F60147A}" type="sibTrans" cxnId="{B2263680-7647-4FF8-9AD7-0FC6236025A1}">
      <dgm:prSet/>
      <dgm:spPr/>
      <dgm:t>
        <a:bodyPr/>
        <a:lstStyle/>
        <a:p>
          <a:endParaRPr lang="es-MX"/>
        </a:p>
      </dgm:t>
    </dgm:pt>
    <dgm:pt modelId="{18B6CFDA-EF8A-4A8C-B6E2-A9B0592EEA7B}">
      <dgm:prSet phldrT="[Texto]"/>
      <dgm:spPr/>
      <dgm:t>
        <a:bodyPr/>
        <a:lstStyle/>
        <a:p>
          <a:pPr algn="ctr"/>
          <a:r>
            <a:rPr lang="es-MX" b="1" dirty="0" smtClean="0"/>
            <a:t>Meta :</a:t>
          </a:r>
        </a:p>
        <a:p>
          <a:pPr algn="just"/>
          <a:r>
            <a:rPr lang="es-EC" b="1" dirty="0" smtClean="0"/>
            <a:t>9.3.1 Alcanzar el 75% de resolución de causas penales al 2013.</a:t>
          </a:r>
        </a:p>
        <a:p>
          <a:pPr algn="just"/>
          <a:r>
            <a:rPr lang="es-EC" b="1" dirty="0" smtClean="0"/>
            <a:t>9.3.2 Alcanzar el 60% de eficiencia en la resolución de causas penales acumuladas al 2013</a:t>
          </a:r>
        </a:p>
        <a:p>
          <a:pPr algn="just"/>
          <a:r>
            <a:rPr lang="es-EC" b="1" dirty="0" smtClean="0"/>
            <a:t>Indicador:</a:t>
          </a:r>
        </a:p>
        <a:p>
          <a:pPr algn="just"/>
          <a:r>
            <a:rPr lang="es-EC" b="1" dirty="0" smtClean="0"/>
            <a:t>Porcentaje de resolución en el período t de las causas penales ingresadas en período t.</a:t>
          </a:r>
        </a:p>
        <a:p>
          <a:pPr algn="just"/>
          <a:r>
            <a:rPr lang="es-EC" b="1" dirty="0" smtClean="0"/>
            <a:t>Porcentaje de resolución de las causas acumuladas</a:t>
          </a:r>
          <a:endParaRPr lang="es-MX" b="1" dirty="0"/>
        </a:p>
      </dgm:t>
    </dgm:pt>
    <dgm:pt modelId="{062A8815-9919-4615-A0D7-D13AD4FEB0A0}" type="parTrans" cxnId="{993ED441-8307-4B25-894E-BE68E76AADC5}">
      <dgm:prSet/>
      <dgm:spPr/>
      <dgm:t>
        <a:bodyPr/>
        <a:lstStyle/>
        <a:p>
          <a:endParaRPr lang="es-EC"/>
        </a:p>
      </dgm:t>
    </dgm:pt>
    <dgm:pt modelId="{FE71D353-D4C1-4B20-A3AA-22C0CEC2B545}" type="sibTrans" cxnId="{993ED441-8307-4B25-894E-BE68E76AADC5}">
      <dgm:prSet/>
      <dgm:spPr/>
      <dgm:t>
        <a:bodyPr/>
        <a:lstStyle/>
        <a:p>
          <a:endParaRPr lang="es-EC"/>
        </a:p>
      </dgm:t>
    </dgm:pt>
    <dgm:pt modelId="{6F520FE5-EED2-4119-BAC3-D30AA7212FD0}">
      <dgm:prSet phldrT="[Texto]" custT="1"/>
      <dgm:spPr/>
      <dgm:t>
        <a:bodyPr/>
        <a:lstStyle/>
        <a:p>
          <a:r>
            <a:rPr lang="es-EC" sz="1600" b="1" dirty="0" smtClean="0"/>
            <a:t>Incrementar la efectividad de coordinación entre todos los actores del sector justicia</a:t>
          </a:r>
          <a:r>
            <a:rPr lang="es-EC" sz="600" b="1" dirty="0" smtClean="0"/>
            <a:t>.</a:t>
          </a:r>
          <a:endParaRPr lang="es-MX" sz="600" dirty="0"/>
        </a:p>
      </dgm:t>
    </dgm:pt>
    <dgm:pt modelId="{A1E12EB5-E152-4E1D-8C27-41794BE33200}" type="parTrans" cxnId="{62B38501-A0C4-414E-A139-D0A9A41101B9}">
      <dgm:prSet/>
      <dgm:spPr/>
      <dgm:t>
        <a:bodyPr/>
        <a:lstStyle/>
        <a:p>
          <a:endParaRPr lang="es-EC"/>
        </a:p>
      </dgm:t>
    </dgm:pt>
    <dgm:pt modelId="{A2F29E79-6F1F-4F11-8DB3-992D5CDCA199}" type="sibTrans" cxnId="{62B38501-A0C4-414E-A139-D0A9A41101B9}">
      <dgm:prSet/>
      <dgm:spPr/>
      <dgm:t>
        <a:bodyPr/>
        <a:lstStyle/>
        <a:p>
          <a:endParaRPr lang="es-EC"/>
        </a:p>
      </dgm:t>
    </dgm:pt>
    <dgm:pt modelId="{E104E90A-F655-4CD4-A26B-BB36FAE92B50}" type="pres">
      <dgm:prSet presAssocID="{11A2E063-A162-471D-A254-551D86E000D4}" presName="Name0" presStyleCnt="0">
        <dgm:presLayoutVars>
          <dgm:chMax val="3"/>
          <dgm:chPref val="1"/>
          <dgm:dir/>
          <dgm:animLvl val="lvl"/>
          <dgm:resizeHandles/>
        </dgm:presLayoutVars>
      </dgm:prSet>
      <dgm:spPr/>
      <dgm:t>
        <a:bodyPr/>
        <a:lstStyle/>
        <a:p>
          <a:endParaRPr lang="es-MX"/>
        </a:p>
      </dgm:t>
    </dgm:pt>
    <dgm:pt modelId="{28449A53-0DDE-40FD-8BAD-1713C135BD71}" type="pres">
      <dgm:prSet presAssocID="{11A2E063-A162-471D-A254-551D86E000D4}" presName="outerBox" presStyleCnt="0"/>
      <dgm:spPr/>
      <dgm:t>
        <a:bodyPr/>
        <a:lstStyle/>
        <a:p>
          <a:endParaRPr lang="es-MX"/>
        </a:p>
      </dgm:t>
    </dgm:pt>
    <dgm:pt modelId="{6700839B-EF45-41D3-B258-2FA5919832EE}" type="pres">
      <dgm:prSet presAssocID="{11A2E063-A162-471D-A254-551D86E000D4}" presName="outerBoxParent" presStyleLbl="node1" presStyleIdx="0" presStyleCnt="3" custLinFactNeighborX="-8547" custLinFactNeighborY="3516"/>
      <dgm:spPr/>
      <dgm:t>
        <a:bodyPr/>
        <a:lstStyle/>
        <a:p>
          <a:endParaRPr lang="es-MX"/>
        </a:p>
      </dgm:t>
    </dgm:pt>
    <dgm:pt modelId="{5B436A34-6E89-422A-8E90-ED0727F70069}" type="pres">
      <dgm:prSet presAssocID="{11A2E063-A162-471D-A254-551D86E000D4}" presName="outerBoxChildren" presStyleCnt="0"/>
      <dgm:spPr/>
      <dgm:t>
        <a:bodyPr/>
        <a:lstStyle/>
        <a:p>
          <a:endParaRPr lang="es-MX"/>
        </a:p>
      </dgm:t>
    </dgm:pt>
    <dgm:pt modelId="{398EDC74-8C14-4049-A834-0B8DB547065F}" type="pres">
      <dgm:prSet presAssocID="{06D52B5A-C9E2-41E8-AE09-EDD776C6A8D8}" presName="oChild" presStyleLbl="fgAcc1" presStyleIdx="0" presStyleCnt="5" custScaleX="145523" custScaleY="54183" custLinFactY="-27069" custLinFactNeighborX="31544" custLinFactNeighborY="-100000">
        <dgm:presLayoutVars>
          <dgm:bulletEnabled val="1"/>
        </dgm:presLayoutVars>
      </dgm:prSet>
      <dgm:spPr/>
      <dgm:t>
        <a:bodyPr/>
        <a:lstStyle/>
        <a:p>
          <a:endParaRPr lang="es-MX"/>
        </a:p>
      </dgm:t>
    </dgm:pt>
    <dgm:pt modelId="{12181F68-B0EE-4AB7-83A8-819C8F5F1218}" type="pres">
      <dgm:prSet presAssocID="{B2AC81E8-25B8-43FE-9D49-A4E1FBDFC8F6}" presName="outerSibTrans" presStyleCnt="0"/>
      <dgm:spPr/>
      <dgm:t>
        <a:bodyPr/>
        <a:lstStyle/>
        <a:p>
          <a:endParaRPr lang="es-MX"/>
        </a:p>
      </dgm:t>
    </dgm:pt>
    <dgm:pt modelId="{8227DD52-5834-4E24-A7D9-385F1CF76A82}" type="pres">
      <dgm:prSet presAssocID="{5C6AEF20-1B0F-4BAC-8782-697DA9BF0FDC}" presName="oChild" presStyleLbl="fgAcc1" presStyleIdx="1" presStyleCnt="5" custScaleX="150423" custScaleY="63605" custLinFactY="-24868" custLinFactNeighborX="32001" custLinFactNeighborY="-100000">
        <dgm:presLayoutVars>
          <dgm:bulletEnabled val="1"/>
        </dgm:presLayoutVars>
      </dgm:prSet>
      <dgm:spPr/>
      <dgm:t>
        <a:bodyPr/>
        <a:lstStyle/>
        <a:p>
          <a:endParaRPr lang="es-MX"/>
        </a:p>
      </dgm:t>
    </dgm:pt>
    <dgm:pt modelId="{2D5028C7-2BA9-490F-A9E4-EBE05F047988}" type="pres">
      <dgm:prSet presAssocID="{A726B39E-96DD-40C2-8F33-021FFA9B597C}" presName="outerSibTrans" presStyleCnt="0"/>
      <dgm:spPr/>
    </dgm:pt>
    <dgm:pt modelId="{FA5D55C7-14DA-49BA-8B2F-9B23E3CA3272}" type="pres">
      <dgm:prSet presAssocID="{18B6CFDA-EF8A-4A8C-B6E2-A9B0592EEA7B}" presName="oChild" presStyleLbl="fgAcc1" presStyleIdx="2" presStyleCnt="5" custScaleX="156806" custScaleY="188710" custLinFactY="-24513" custLinFactNeighborX="31856" custLinFactNeighborY="-100000">
        <dgm:presLayoutVars>
          <dgm:bulletEnabled val="1"/>
        </dgm:presLayoutVars>
      </dgm:prSet>
      <dgm:spPr/>
      <dgm:t>
        <a:bodyPr/>
        <a:lstStyle/>
        <a:p>
          <a:endParaRPr lang="es-EC"/>
        </a:p>
      </dgm:t>
    </dgm:pt>
    <dgm:pt modelId="{24568228-1810-4AAB-826E-F19290F04D14}" type="pres">
      <dgm:prSet presAssocID="{11A2E063-A162-471D-A254-551D86E000D4}" presName="middleBox" presStyleCnt="0"/>
      <dgm:spPr/>
      <dgm:t>
        <a:bodyPr/>
        <a:lstStyle/>
        <a:p>
          <a:endParaRPr lang="es-MX"/>
        </a:p>
      </dgm:t>
    </dgm:pt>
    <dgm:pt modelId="{938E9AE5-9B7F-4FDF-868D-A2A7DB342536}" type="pres">
      <dgm:prSet presAssocID="{11A2E063-A162-471D-A254-551D86E000D4}" presName="middleBoxParent" presStyleLbl="node1" presStyleIdx="1" presStyleCnt="3" custScaleX="86712" custLinFactNeighborX="4510" custLinFactNeighborY="-314"/>
      <dgm:spPr/>
      <dgm:t>
        <a:bodyPr/>
        <a:lstStyle/>
        <a:p>
          <a:endParaRPr lang="es-MX"/>
        </a:p>
      </dgm:t>
    </dgm:pt>
    <dgm:pt modelId="{052DE839-2C62-417A-AF96-7488616490D5}" type="pres">
      <dgm:prSet presAssocID="{11A2E063-A162-471D-A254-551D86E000D4}" presName="middleBoxChildren" presStyleCnt="0"/>
      <dgm:spPr/>
      <dgm:t>
        <a:bodyPr/>
        <a:lstStyle/>
        <a:p>
          <a:endParaRPr lang="es-MX"/>
        </a:p>
      </dgm:t>
    </dgm:pt>
    <dgm:pt modelId="{79B5B538-B0A6-4090-B3B3-CB580179D537}" type="pres">
      <dgm:prSet presAssocID="{11A2E063-A162-471D-A254-551D86E000D4}" presName="centerBox" presStyleCnt="0"/>
      <dgm:spPr/>
      <dgm:t>
        <a:bodyPr/>
        <a:lstStyle/>
        <a:p>
          <a:endParaRPr lang="es-MX"/>
        </a:p>
      </dgm:t>
    </dgm:pt>
    <dgm:pt modelId="{B37B3C91-563C-47B6-AD3F-E5BDD9DF75FA}" type="pres">
      <dgm:prSet presAssocID="{11A2E063-A162-471D-A254-551D86E000D4}" presName="centerBoxParent" presStyleLbl="node1" presStyleIdx="2" presStyleCnt="3" custScaleX="70121" custLinFactNeighborX="12478" custLinFactNeighborY="-4141"/>
      <dgm:spPr/>
      <dgm:t>
        <a:bodyPr/>
        <a:lstStyle/>
        <a:p>
          <a:endParaRPr lang="es-MX"/>
        </a:p>
      </dgm:t>
    </dgm:pt>
    <dgm:pt modelId="{6E1972B2-1C69-41C7-92B3-4AE784843CDC}" type="pres">
      <dgm:prSet presAssocID="{11A2E063-A162-471D-A254-551D86E000D4}" presName="centerBoxChildren" presStyleCnt="0"/>
      <dgm:spPr/>
      <dgm:t>
        <a:bodyPr/>
        <a:lstStyle/>
        <a:p>
          <a:endParaRPr lang="es-MX"/>
        </a:p>
      </dgm:t>
    </dgm:pt>
    <dgm:pt modelId="{8B8C64DD-CBA6-4265-BFF1-6CFA8649FD3E}" type="pres">
      <dgm:prSet presAssocID="{EF02EF57-02F2-47A1-8571-F9812295390B}" presName="cChild" presStyleLbl="fgAcc1" presStyleIdx="3" presStyleCnt="5" custScaleX="14540" custScaleY="110218" custLinFactX="7833" custLinFactNeighborX="100000" custLinFactNeighborY="-74053">
        <dgm:presLayoutVars>
          <dgm:bulletEnabled val="1"/>
        </dgm:presLayoutVars>
      </dgm:prSet>
      <dgm:spPr/>
      <dgm:t>
        <a:bodyPr/>
        <a:lstStyle/>
        <a:p>
          <a:endParaRPr lang="es-MX"/>
        </a:p>
      </dgm:t>
    </dgm:pt>
    <dgm:pt modelId="{1F766678-1A9A-4938-9115-F4EE7DDEF772}" type="pres">
      <dgm:prSet presAssocID="{7C273D79-4C7B-4C54-88D7-32BAAD8903BD}" presName="centerSibTrans" presStyleCnt="0"/>
      <dgm:spPr/>
    </dgm:pt>
    <dgm:pt modelId="{C1700DC1-4680-4AE7-863D-46BD4312C731}" type="pres">
      <dgm:prSet presAssocID="{6F520FE5-EED2-4119-BAC3-D30AA7212FD0}" presName="cChild" presStyleLbl="fgAcc1" presStyleIdx="4" presStyleCnt="5" custScaleX="66760" custScaleY="114193" custLinFactX="10859" custLinFactNeighborX="100000" custLinFactNeighborY="-8600">
        <dgm:presLayoutVars>
          <dgm:bulletEnabled val="1"/>
        </dgm:presLayoutVars>
      </dgm:prSet>
      <dgm:spPr/>
      <dgm:t>
        <a:bodyPr/>
        <a:lstStyle/>
        <a:p>
          <a:endParaRPr lang="es-EC"/>
        </a:p>
      </dgm:t>
    </dgm:pt>
  </dgm:ptLst>
  <dgm:cxnLst>
    <dgm:cxn modelId="{BDA6F533-78ED-4FCA-BED0-16CBFC0AC57A}" srcId="{11A2E063-A162-471D-A254-551D86E000D4}" destId="{6E35E447-FB10-4B81-B5EC-5114227F78D0}" srcOrd="0" destOrd="0" parTransId="{11368A4F-7ADA-4A7E-B58C-CF113CF699F3}" sibTransId="{29CEE2D3-8410-4FB2-AFBF-3F35DA6B2397}"/>
    <dgm:cxn modelId="{1A5B928C-0C88-464B-9807-E7E701EC9F12}" type="presOf" srcId="{6F520FE5-EED2-4119-BAC3-D30AA7212FD0}" destId="{C1700DC1-4680-4AE7-863D-46BD4312C731}" srcOrd="0" destOrd="0" presId="urn:microsoft.com/office/officeart/2005/8/layout/target2"/>
    <dgm:cxn modelId="{62B38501-A0C4-414E-A139-D0A9A41101B9}" srcId="{E88C8B5C-17A1-455C-8E9F-F3708130C7AA}" destId="{6F520FE5-EED2-4119-BAC3-D30AA7212FD0}" srcOrd="1" destOrd="0" parTransId="{A1E12EB5-E152-4E1D-8C27-41794BE33200}" sibTransId="{A2F29E79-6F1F-4F11-8DB3-992D5CDCA199}"/>
    <dgm:cxn modelId="{FAE22444-B12A-4F75-B107-86FF10F36737}" type="presOf" srcId="{E88C8B5C-17A1-455C-8E9F-F3708130C7AA}" destId="{B37B3C91-563C-47B6-AD3F-E5BDD9DF75FA}" srcOrd="0" destOrd="0" presId="urn:microsoft.com/office/officeart/2005/8/layout/target2"/>
    <dgm:cxn modelId="{820E2C66-9757-4EA9-9454-40C32747818A}" srcId="{6E35E447-FB10-4B81-B5EC-5114227F78D0}" destId="{06D52B5A-C9E2-41E8-AE09-EDD776C6A8D8}" srcOrd="0" destOrd="0" parTransId="{D1B00CCF-D75B-470A-89FB-ED09FF16E32C}" sibTransId="{B2AC81E8-25B8-43FE-9D49-A4E1FBDFC8F6}"/>
    <dgm:cxn modelId="{F7BC29FD-DA39-446A-AD75-30458B171D78}" type="presOf" srcId="{6E35E447-FB10-4B81-B5EC-5114227F78D0}" destId="{6700839B-EF45-41D3-B258-2FA5919832EE}" srcOrd="0" destOrd="0" presId="urn:microsoft.com/office/officeart/2005/8/layout/target2"/>
    <dgm:cxn modelId="{D70811C6-0CA8-4B74-8F88-158E2C3CA097}" type="presOf" srcId="{EF02EF57-02F2-47A1-8571-F9812295390B}" destId="{8B8C64DD-CBA6-4265-BFF1-6CFA8649FD3E}" srcOrd="0" destOrd="0" presId="urn:microsoft.com/office/officeart/2005/8/layout/target2"/>
    <dgm:cxn modelId="{3CBC7E04-0E03-4425-A102-6704989C1D91}" type="presOf" srcId="{11A2E063-A162-471D-A254-551D86E000D4}" destId="{E104E90A-F655-4CD4-A26B-BB36FAE92B50}" srcOrd="0" destOrd="0" presId="urn:microsoft.com/office/officeart/2005/8/layout/target2"/>
    <dgm:cxn modelId="{98D6A8A3-E8EE-449E-A41B-CA6C0FC0A0E5}" srcId="{11A2E063-A162-471D-A254-551D86E000D4}" destId="{FA7B90A1-94BF-413F-8319-D73109E8C121}" srcOrd="1" destOrd="0" parTransId="{49AC7231-2587-49DB-95F5-E590AE1AD9E2}" sibTransId="{CC65E50B-E194-4E71-A517-9EBBBFBF6742}"/>
    <dgm:cxn modelId="{3A54625E-049D-42EC-82E3-B9425BF6445A}" srcId="{6E35E447-FB10-4B81-B5EC-5114227F78D0}" destId="{5C6AEF20-1B0F-4BAC-8782-697DA9BF0FDC}" srcOrd="1" destOrd="0" parTransId="{0F28D695-6E8F-4A96-A13D-E4BF5A9DE6CC}" sibTransId="{A726B39E-96DD-40C2-8F33-021FFA9B597C}"/>
    <dgm:cxn modelId="{6595D314-C657-4AC0-AD07-1D093743D6D9}" type="presOf" srcId="{FA7B90A1-94BF-413F-8319-D73109E8C121}" destId="{938E9AE5-9B7F-4FDF-868D-A2A7DB342536}" srcOrd="0" destOrd="0" presId="urn:microsoft.com/office/officeart/2005/8/layout/target2"/>
    <dgm:cxn modelId="{359A5868-E60B-4301-9F72-0845AF6BC178}" type="presOf" srcId="{06D52B5A-C9E2-41E8-AE09-EDD776C6A8D8}" destId="{398EDC74-8C14-4049-A834-0B8DB547065F}" srcOrd="0" destOrd="0" presId="urn:microsoft.com/office/officeart/2005/8/layout/target2"/>
    <dgm:cxn modelId="{42A12CE0-1C55-44F8-A23C-AC4531BE78E7}" type="presOf" srcId="{18B6CFDA-EF8A-4A8C-B6E2-A9B0592EEA7B}" destId="{FA5D55C7-14DA-49BA-8B2F-9B23E3CA3272}" srcOrd="0" destOrd="0" presId="urn:microsoft.com/office/officeart/2005/8/layout/target2"/>
    <dgm:cxn modelId="{59655C39-BA95-4A09-9DD5-AC2FA3977063}" type="presOf" srcId="{5C6AEF20-1B0F-4BAC-8782-697DA9BF0FDC}" destId="{8227DD52-5834-4E24-A7D9-385F1CF76A82}" srcOrd="0" destOrd="0" presId="urn:microsoft.com/office/officeart/2005/8/layout/target2"/>
    <dgm:cxn modelId="{B2263680-7647-4FF8-9AD7-0FC6236025A1}" srcId="{11A2E063-A162-471D-A254-551D86E000D4}" destId="{E88C8B5C-17A1-455C-8E9F-F3708130C7AA}" srcOrd="2" destOrd="0" parTransId="{5A392D87-5184-49D2-BBE7-98F686A9BACB}" sibTransId="{C893F1C6-1488-4BA3-8F06-E06C0F60147A}"/>
    <dgm:cxn modelId="{FD4E10ED-C39C-4575-845A-4AC05221ACEE}" srcId="{E88C8B5C-17A1-455C-8E9F-F3708130C7AA}" destId="{EF02EF57-02F2-47A1-8571-F9812295390B}" srcOrd="0" destOrd="0" parTransId="{DF50D5E2-E431-495D-96F7-1C9E23B2DB47}" sibTransId="{7C273D79-4C7B-4C54-88D7-32BAAD8903BD}"/>
    <dgm:cxn modelId="{993ED441-8307-4B25-894E-BE68E76AADC5}" srcId="{6E35E447-FB10-4B81-B5EC-5114227F78D0}" destId="{18B6CFDA-EF8A-4A8C-B6E2-A9B0592EEA7B}" srcOrd="2" destOrd="0" parTransId="{062A8815-9919-4615-A0D7-D13AD4FEB0A0}" sibTransId="{FE71D353-D4C1-4B20-A3AA-22C0CEC2B545}"/>
    <dgm:cxn modelId="{8F2D5081-CB2F-4EF8-BC4D-C1F64CE536AA}" type="presParOf" srcId="{E104E90A-F655-4CD4-A26B-BB36FAE92B50}" destId="{28449A53-0DDE-40FD-8BAD-1713C135BD71}" srcOrd="0" destOrd="0" presId="urn:microsoft.com/office/officeart/2005/8/layout/target2"/>
    <dgm:cxn modelId="{F4D36F8E-7AEF-4DCE-A9EE-E9E78D1678F9}" type="presParOf" srcId="{28449A53-0DDE-40FD-8BAD-1713C135BD71}" destId="{6700839B-EF45-41D3-B258-2FA5919832EE}" srcOrd="0" destOrd="0" presId="urn:microsoft.com/office/officeart/2005/8/layout/target2"/>
    <dgm:cxn modelId="{39353FAC-679D-477E-8EFE-0D7CA201D754}" type="presParOf" srcId="{28449A53-0DDE-40FD-8BAD-1713C135BD71}" destId="{5B436A34-6E89-422A-8E90-ED0727F70069}" srcOrd="1" destOrd="0" presId="urn:microsoft.com/office/officeart/2005/8/layout/target2"/>
    <dgm:cxn modelId="{DFC0D349-6811-4578-BB18-7A39D6FEF6DA}" type="presParOf" srcId="{5B436A34-6E89-422A-8E90-ED0727F70069}" destId="{398EDC74-8C14-4049-A834-0B8DB547065F}" srcOrd="0" destOrd="0" presId="urn:microsoft.com/office/officeart/2005/8/layout/target2"/>
    <dgm:cxn modelId="{2B799032-1E2C-4915-918B-0821BABEB7D5}" type="presParOf" srcId="{5B436A34-6E89-422A-8E90-ED0727F70069}" destId="{12181F68-B0EE-4AB7-83A8-819C8F5F1218}" srcOrd="1" destOrd="0" presId="urn:microsoft.com/office/officeart/2005/8/layout/target2"/>
    <dgm:cxn modelId="{9F572856-44ED-4B36-98F0-6DABA5F3A658}" type="presParOf" srcId="{5B436A34-6E89-422A-8E90-ED0727F70069}" destId="{8227DD52-5834-4E24-A7D9-385F1CF76A82}" srcOrd="2" destOrd="0" presId="urn:microsoft.com/office/officeart/2005/8/layout/target2"/>
    <dgm:cxn modelId="{25FB839E-1F6A-4AAC-8B3F-9C567F7425B6}" type="presParOf" srcId="{5B436A34-6E89-422A-8E90-ED0727F70069}" destId="{2D5028C7-2BA9-490F-A9E4-EBE05F047988}" srcOrd="3" destOrd="0" presId="urn:microsoft.com/office/officeart/2005/8/layout/target2"/>
    <dgm:cxn modelId="{2FFBBB52-4BD1-4021-A63C-B64ED33E73CB}" type="presParOf" srcId="{5B436A34-6E89-422A-8E90-ED0727F70069}" destId="{FA5D55C7-14DA-49BA-8B2F-9B23E3CA3272}" srcOrd="4" destOrd="0" presId="urn:microsoft.com/office/officeart/2005/8/layout/target2"/>
    <dgm:cxn modelId="{3E2A6B52-232D-4693-A21B-BC1EFC02FA06}" type="presParOf" srcId="{E104E90A-F655-4CD4-A26B-BB36FAE92B50}" destId="{24568228-1810-4AAB-826E-F19290F04D14}" srcOrd="1" destOrd="0" presId="urn:microsoft.com/office/officeart/2005/8/layout/target2"/>
    <dgm:cxn modelId="{FAB7AD0F-8DBB-451A-A205-AB2EE7A432D3}" type="presParOf" srcId="{24568228-1810-4AAB-826E-F19290F04D14}" destId="{938E9AE5-9B7F-4FDF-868D-A2A7DB342536}" srcOrd="0" destOrd="0" presId="urn:microsoft.com/office/officeart/2005/8/layout/target2"/>
    <dgm:cxn modelId="{3E47C71D-0EA9-4A94-85D5-1A757D1D702A}" type="presParOf" srcId="{24568228-1810-4AAB-826E-F19290F04D14}" destId="{052DE839-2C62-417A-AF96-7488616490D5}" srcOrd="1" destOrd="0" presId="urn:microsoft.com/office/officeart/2005/8/layout/target2"/>
    <dgm:cxn modelId="{53E8BDBA-DB77-451A-8D4F-2AB0042038CD}" type="presParOf" srcId="{E104E90A-F655-4CD4-A26B-BB36FAE92B50}" destId="{79B5B538-B0A6-4090-B3B3-CB580179D537}" srcOrd="2" destOrd="0" presId="urn:microsoft.com/office/officeart/2005/8/layout/target2"/>
    <dgm:cxn modelId="{0857030B-50A8-4057-9249-FA2364B427D7}" type="presParOf" srcId="{79B5B538-B0A6-4090-B3B3-CB580179D537}" destId="{B37B3C91-563C-47B6-AD3F-E5BDD9DF75FA}" srcOrd="0" destOrd="0" presId="urn:microsoft.com/office/officeart/2005/8/layout/target2"/>
    <dgm:cxn modelId="{4B77626F-3D5C-4D64-9C34-4CBBA7F10B4A}" type="presParOf" srcId="{79B5B538-B0A6-4090-B3B3-CB580179D537}" destId="{6E1972B2-1C69-41C7-92B3-4AE784843CDC}" srcOrd="1" destOrd="0" presId="urn:microsoft.com/office/officeart/2005/8/layout/target2"/>
    <dgm:cxn modelId="{BD014372-1233-4EDA-92D4-FBB51B761C19}" type="presParOf" srcId="{6E1972B2-1C69-41C7-92B3-4AE784843CDC}" destId="{8B8C64DD-CBA6-4265-BFF1-6CFA8649FD3E}" srcOrd="0" destOrd="0" presId="urn:microsoft.com/office/officeart/2005/8/layout/target2"/>
    <dgm:cxn modelId="{5EC0718D-62A2-42E7-A36F-CDEECE974C12}" type="presParOf" srcId="{6E1972B2-1C69-41C7-92B3-4AE784843CDC}" destId="{1F766678-1A9A-4938-9115-F4EE7DDEF772}" srcOrd="1" destOrd="0" presId="urn:microsoft.com/office/officeart/2005/8/layout/target2"/>
    <dgm:cxn modelId="{DBF13914-AFE3-4402-9D80-460C852F0D38}" type="presParOf" srcId="{6E1972B2-1C69-41C7-92B3-4AE784843CDC}" destId="{C1700DC1-4680-4AE7-863D-46BD4312C731}" srcOrd="2" destOrd="0" presId="urn:microsoft.com/office/officeart/2005/8/layout/target2"/>
  </dgm:cxnLst>
  <dgm:bg>
    <a:noFill/>
  </dgm:bg>
  <dgm:whole/>
  <dgm:extLst>
    <a:ext uri="http://schemas.microsoft.com/office/drawing/2008/diagram">
      <dsp:dataModelExt xmlns:dsp="http://schemas.microsoft.com/office/drawing/2008/diagram" relId="rId6" minVer="http://schemas.openxmlformats.org/drawingml/2006/diagram"/>
    </a:ext>
  </dgm:extLst>
</dgm:dataModel>
</file>

<file path=ppt/diagrams/data14.xml><?xml version="1.0" encoding="utf-8"?>
<dgm:dataModel xmlns:dgm="http://schemas.openxmlformats.org/drawingml/2006/diagram" xmlns:a="http://schemas.openxmlformats.org/drawingml/2006/main">
  <dgm:ptLst>
    <dgm:pt modelId="{11A2E063-A162-471D-A254-551D86E000D4}" type="doc">
      <dgm:prSet loTypeId="urn:microsoft.com/office/officeart/2005/8/layout/target2" loCatId="relationship" qsTypeId="urn:microsoft.com/office/officeart/2005/8/quickstyle/simple5" qsCatId="simple" csTypeId="urn:microsoft.com/office/officeart/2005/8/colors/accent1_5" csCatId="accent1" phldr="1"/>
      <dgm:spPr/>
      <dgm:t>
        <a:bodyPr/>
        <a:lstStyle/>
        <a:p>
          <a:endParaRPr lang="es-MX"/>
        </a:p>
      </dgm:t>
    </dgm:pt>
    <dgm:pt modelId="{6E35E447-FB10-4B81-B5EC-5114227F78D0}">
      <dgm:prSet phldrT="[Texto]"/>
      <dgm:spPr/>
      <dgm:t>
        <a:bodyPr/>
        <a:lstStyle/>
        <a:p>
          <a:r>
            <a:rPr lang="es-EC" dirty="0" smtClean="0">
              <a:solidFill>
                <a:schemeClr val="bg1"/>
              </a:solidFill>
            </a:rPr>
            <a:t>Plan Nacional de Desarrollo (PNBV)</a:t>
          </a:r>
          <a:endParaRPr lang="es-MX" dirty="0">
            <a:solidFill>
              <a:schemeClr val="bg1"/>
            </a:solidFill>
          </a:endParaRPr>
        </a:p>
      </dgm:t>
    </dgm:pt>
    <dgm:pt modelId="{11368A4F-7ADA-4A7E-B58C-CF113CF699F3}" type="parTrans" cxnId="{BDA6F533-78ED-4FCA-BED0-16CBFC0AC57A}">
      <dgm:prSet/>
      <dgm:spPr/>
      <dgm:t>
        <a:bodyPr/>
        <a:lstStyle/>
        <a:p>
          <a:endParaRPr lang="es-MX"/>
        </a:p>
      </dgm:t>
    </dgm:pt>
    <dgm:pt modelId="{29CEE2D3-8410-4FB2-AFBF-3F35DA6B2397}" type="sibTrans" cxnId="{BDA6F533-78ED-4FCA-BED0-16CBFC0AC57A}">
      <dgm:prSet/>
      <dgm:spPr/>
      <dgm:t>
        <a:bodyPr/>
        <a:lstStyle/>
        <a:p>
          <a:endParaRPr lang="es-MX"/>
        </a:p>
      </dgm:t>
    </dgm:pt>
    <dgm:pt modelId="{06D52B5A-C9E2-41E8-AE09-EDD776C6A8D8}">
      <dgm:prSet phldrT="[Texto]"/>
      <dgm:spPr/>
      <dgm:t>
        <a:bodyPr/>
        <a:lstStyle/>
        <a:p>
          <a:r>
            <a:rPr lang="es-MX" b="1" dirty="0" smtClean="0"/>
            <a:t>OBJETIVO PNBV</a:t>
          </a:r>
        </a:p>
        <a:p>
          <a:r>
            <a:rPr lang="es-EC" b="1" dirty="0" smtClean="0"/>
            <a:t>9 Garantizar la vigencia de los derechos y la justicia</a:t>
          </a:r>
          <a:endParaRPr lang="es-MX" dirty="0"/>
        </a:p>
      </dgm:t>
    </dgm:pt>
    <dgm:pt modelId="{D1B00CCF-D75B-470A-89FB-ED09FF16E32C}" type="parTrans" cxnId="{820E2C66-9757-4EA9-9454-40C32747818A}">
      <dgm:prSet/>
      <dgm:spPr/>
      <dgm:t>
        <a:bodyPr/>
        <a:lstStyle/>
        <a:p>
          <a:endParaRPr lang="es-MX"/>
        </a:p>
      </dgm:t>
    </dgm:pt>
    <dgm:pt modelId="{B2AC81E8-25B8-43FE-9D49-A4E1FBDFC8F6}" type="sibTrans" cxnId="{820E2C66-9757-4EA9-9454-40C32747818A}">
      <dgm:prSet/>
      <dgm:spPr/>
      <dgm:t>
        <a:bodyPr/>
        <a:lstStyle/>
        <a:p>
          <a:endParaRPr lang="es-MX"/>
        </a:p>
      </dgm:t>
    </dgm:pt>
    <dgm:pt modelId="{5C6AEF20-1B0F-4BAC-8782-697DA9BF0FDC}">
      <dgm:prSet phldrT="[Texto]"/>
      <dgm:spPr/>
      <dgm:t>
        <a:bodyPr/>
        <a:lstStyle/>
        <a:p>
          <a:pPr algn="ctr"/>
          <a:r>
            <a:rPr lang="es-EC" b="1" dirty="0" smtClean="0"/>
            <a:t>Política : </a:t>
          </a:r>
        </a:p>
        <a:p>
          <a:pPr algn="just"/>
          <a:r>
            <a:rPr lang="es-EC" b="1" dirty="0" smtClean="0"/>
            <a:t>9.1 Aplicar y practicar el pluralismo jurídico, respetando los derechos constitucionales.</a:t>
          </a:r>
        </a:p>
      </dgm:t>
    </dgm:pt>
    <dgm:pt modelId="{0F28D695-6E8F-4A96-A13D-E4BF5A9DE6CC}" type="parTrans" cxnId="{3A54625E-049D-42EC-82E3-B9425BF6445A}">
      <dgm:prSet/>
      <dgm:spPr/>
      <dgm:t>
        <a:bodyPr/>
        <a:lstStyle/>
        <a:p>
          <a:endParaRPr lang="es-MX"/>
        </a:p>
      </dgm:t>
    </dgm:pt>
    <dgm:pt modelId="{A726B39E-96DD-40C2-8F33-021FFA9B597C}" type="sibTrans" cxnId="{3A54625E-049D-42EC-82E3-B9425BF6445A}">
      <dgm:prSet/>
      <dgm:spPr/>
      <dgm:t>
        <a:bodyPr/>
        <a:lstStyle/>
        <a:p>
          <a:endParaRPr lang="es-MX"/>
        </a:p>
      </dgm:t>
    </dgm:pt>
    <dgm:pt modelId="{FA7B90A1-94BF-413F-8319-D73109E8C121}">
      <dgm:prSet phldrT="[Texto]"/>
      <dgm:spPr/>
      <dgm:t>
        <a:bodyPr/>
        <a:lstStyle/>
        <a:p>
          <a:r>
            <a:rPr lang="es-EC" dirty="0" smtClean="0">
              <a:solidFill>
                <a:schemeClr val="bg1"/>
              </a:solidFill>
            </a:rPr>
            <a:t>Agenda Sectorial</a:t>
          </a:r>
          <a:endParaRPr lang="es-MX" dirty="0">
            <a:solidFill>
              <a:schemeClr val="bg1"/>
            </a:solidFill>
          </a:endParaRPr>
        </a:p>
      </dgm:t>
    </dgm:pt>
    <dgm:pt modelId="{49AC7231-2587-49DB-95F5-E590AE1AD9E2}" type="parTrans" cxnId="{98D6A8A3-E8EE-449E-A41B-CA6C0FC0A0E5}">
      <dgm:prSet/>
      <dgm:spPr/>
      <dgm:t>
        <a:bodyPr/>
        <a:lstStyle/>
        <a:p>
          <a:endParaRPr lang="es-MX"/>
        </a:p>
      </dgm:t>
    </dgm:pt>
    <dgm:pt modelId="{CC65E50B-E194-4E71-A517-9EBBBFBF6742}" type="sibTrans" cxnId="{98D6A8A3-E8EE-449E-A41B-CA6C0FC0A0E5}">
      <dgm:prSet/>
      <dgm:spPr/>
      <dgm:t>
        <a:bodyPr/>
        <a:lstStyle/>
        <a:p>
          <a:endParaRPr lang="es-MX"/>
        </a:p>
      </dgm:t>
    </dgm:pt>
    <dgm:pt modelId="{EF02EF57-02F2-47A1-8571-F9812295390B}">
      <dgm:prSet phldrT="[Texto]" custT="1"/>
      <dgm:spPr/>
      <dgm:t>
        <a:bodyPr/>
        <a:lstStyle/>
        <a:p>
          <a:pPr algn="ctr"/>
          <a:r>
            <a:rPr lang="es-MX" sz="1600" smtClean="0"/>
            <a:t>N/A</a:t>
          </a:r>
          <a:endParaRPr lang="es-MX" sz="1600" dirty="0"/>
        </a:p>
      </dgm:t>
    </dgm:pt>
    <dgm:pt modelId="{DF50D5E2-E431-495D-96F7-1C9E23B2DB47}" type="parTrans" cxnId="{FD4E10ED-C39C-4575-845A-4AC05221ACEE}">
      <dgm:prSet/>
      <dgm:spPr/>
      <dgm:t>
        <a:bodyPr/>
        <a:lstStyle/>
        <a:p>
          <a:endParaRPr lang="es-MX"/>
        </a:p>
      </dgm:t>
    </dgm:pt>
    <dgm:pt modelId="{7C273D79-4C7B-4C54-88D7-32BAAD8903BD}" type="sibTrans" cxnId="{FD4E10ED-C39C-4575-845A-4AC05221ACEE}">
      <dgm:prSet/>
      <dgm:spPr/>
      <dgm:t>
        <a:bodyPr/>
        <a:lstStyle/>
        <a:p>
          <a:endParaRPr lang="es-MX"/>
        </a:p>
      </dgm:t>
    </dgm:pt>
    <dgm:pt modelId="{E88C8B5C-17A1-455C-8E9F-F3708130C7AA}">
      <dgm:prSet phldrT="[Texto]"/>
      <dgm:spPr/>
      <dgm:t>
        <a:bodyPr/>
        <a:lstStyle/>
        <a:p>
          <a:pPr algn="ctr"/>
          <a:r>
            <a:rPr lang="es-EC" dirty="0" smtClean="0">
              <a:solidFill>
                <a:schemeClr val="bg1"/>
              </a:solidFill>
            </a:rPr>
            <a:t>OEI 4</a:t>
          </a:r>
          <a:endParaRPr lang="es-MX" dirty="0">
            <a:solidFill>
              <a:schemeClr val="bg1"/>
            </a:solidFill>
          </a:endParaRPr>
        </a:p>
      </dgm:t>
    </dgm:pt>
    <dgm:pt modelId="{5A392D87-5184-49D2-BBE7-98F686A9BACB}" type="parTrans" cxnId="{B2263680-7647-4FF8-9AD7-0FC6236025A1}">
      <dgm:prSet/>
      <dgm:spPr/>
      <dgm:t>
        <a:bodyPr/>
        <a:lstStyle/>
        <a:p>
          <a:endParaRPr lang="es-MX"/>
        </a:p>
      </dgm:t>
    </dgm:pt>
    <dgm:pt modelId="{C893F1C6-1488-4BA3-8F06-E06C0F60147A}" type="sibTrans" cxnId="{B2263680-7647-4FF8-9AD7-0FC6236025A1}">
      <dgm:prSet/>
      <dgm:spPr/>
      <dgm:t>
        <a:bodyPr/>
        <a:lstStyle/>
        <a:p>
          <a:endParaRPr lang="es-MX"/>
        </a:p>
      </dgm:t>
    </dgm:pt>
    <dgm:pt modelId="{18B6CFDA-EF8A-4A8C-B6E2-A9B0592EEA7B}">
      <dgm:prSet phldrT="[Texto]"/>
      <dgm:spPr/>
      <dgm:t>
        <a:bodyPr/>
        <a:lstStyle/>
        <a:p>
          <a:pPr algn="ctr"/>
          <a:r>
            <a:rPr lang="es-MX" b="1" dirty="0" smtClean="0"/>
            <a:t>Meta :</a:t>
          </a:r>
        </a:p>
        <a:p>
          <a:pPr algn="ctr"/>
          <a:r>
            <a:rPr lang="es-EC" b="1" dirty="0" smtClean="0"/>
            <a:t>s/n</a:t>
          </a:r>
        </a:p>
        <a:p>
          <a:pPr algn="ctr"/>
          <a:r>
            <a:rPr lang="es-EC" b="1" dirty="0" smtClean="0"/>
            <a:t>Indicador:</a:t>
          </a:r>
        </a:p>
        <a:p>
          <a:pPr algn="ctr"/>
          <a:r>
            <a:rPr lang="es-EC" b="1" dirty="0" smtClean="0"/>
            <a:t>s/n</a:t>
          </a:r>
        </a:p>
      </dgm:t>
    </dgm:pt>
    <dgm:pt modelId="{062A8815-9919-4615-A0D7-D13AD4FEB0A0}" type="parTrans" cxnId="{993ED441-8307-4B25-894E-BE68E76AADC5}">
      <dgm:prSet/>
      <dgm:spPr/>
      <dgm:t>
        <a:bodyPr/>
        <a:lstStyle/>
        <a:p>
          <a:endParaRPr lang="es-EC"/>
        </a:p>
      </dgm:t>
    </dgm:pt>
    <dgm:pt modelId="{FE71D353-D4C1-4B20-A3AA-22C0CEC2B545}" type="sibTrans" cxnId="{993ED441-8307-4B25-894E-BE68E76AADC5}">
      <dgm:prSet/>
      <dgm:spPr/>
      <dgm:t>
        <a:bodyPr/>
        <a:lstStyle/>
        <a:p>
          <a:endParaRPr lang="es-EC"/>
        </a:p>
      </dgm:t>
    </dgm:pt>
    <dgm:pt modelId="{F58ACB7A-CF1D-4CBA-AF57-446C55FB92C1}">
      <dgm:prSet phldrT="[Texto]" custT="1"/>
      <dgm:spPr/>
      <dgm:t>
        <a:bodyPr/>
        <a:lstStyle/>
        <a:p>
          <a:r>
            <a:rPr lang="es-EC" sz="1600" b="1" dirty="0" smtClean="0"/>
            <a:t>Reducir el numero de causas en las que se afecte las garantías al debido proceso.</a:t>
          </a:r>
          <a:endParaRPr lang="es-MX" sz="1600" dirty="0"/>
        </a:p>
      </dgm:t>
    </dgm:pt>
    <dgm:pt modelId="{CD20A640-2F0C-4990-B3EF-F0AFC0D0B739}" type="parTrans" cxnId="{C84FE888-A104-4966-BE16-4E4DEEDBB1C3}">
      <dgm:prSet/>
      <dgm:spPr/>
      <dgm:t>
        <a:bodyPr/>
        <a:lstStyle/>
        <a:p>
          <a:endParaRPr lang="es-EC"/>
        </a:p>
      </dgm:t>
    </dgm:pt>
    <dgm:pt modelId="{2923797A-59A1-4576-B15C-236A2FDE5864}" type="sibTrans" cxnId="{C84FE888-A104-4966-BE16-4E4DEEDBB1C3}">
      <dgm:prSet/>
      <dgm:spPr/>
      <dgm:t>
        <a:bodyPr/>
        <a:lstStyle/>
        <a:p>
          <a:endParaRPr lang="es-EC"/>
        </a:p>
      </dgm:t>
    </dgm:pt>
    <dgm:pt modelId="{E104E90A-F655-4CD4-A26B-BB36FAE92B50}" type="pres">
      <dgm:prSet presAssocID="{11A2E063-A162-471D-A254-551D86E000D4}" presName="Name0" presStyleCnt="0">
        <dgm:presLayoutVars>
          <dgm:chMax val="3"/>
          <dgm:chPref val="1"/>
          <dgm:dir/>
          <dgm:animLvl val="lvl"/>
          <dgm:resizeHandles/>
        </dgm:presLayoutVars>
      </dgm:prSet>
      <dgm:spPr/>
      <dgm:t>
        <a:bodyPr/>
        <a:lstStyle/>
        <a:p>
          <a:endParaRPr lang="es-MX"/>
        </a:p>
      </dgm:t>
    </dgm:pt>
    <dgm:pt modelId="{28449A53-0DDE-40FD-8BAD-1713C135BD71}" type="pres">
      <dgm:prSet presAssocID="{11A2E063-A162-471D-A254-551D86E000D4}" presName="outerBox" presStyleCnt="0"/>
      <dgm:spPr/>
      <dgm:t>
        <a:bodyPr/>
        <a:lstStyle/>
        <a:p>
          <a:endParaRPr lang="es-MX"/>
        </a:p>
      </dgm:t>
    </dgm:pt>
    <dgm:pt modelId="{6700839B-EF45-41D3-B258-2FA5919832EE}" type="pres">
      <dgm:prSet presAssocID="{11A2E063-A162-471D-A254-551D86E000D4}" presName="outerBoxParent" presStyleLbl="node1" presStyleIdx="0" presStyleCnt="3" custLinFactNeighborX="-8547" custLinFactNeighborY="3516"/>
      <dgm:spPr/>
      <dgm:t>
        <a:bodyPr/>
        <a:lstStyle/>
        <a:p>
          <a:endParaRPr lang="es-MX"/>
        </a:p>
      </dgm:t>
    </dgm:pt>
    <dgm:pt modelId="{5B436A34-6E89-422A-8E90-ED0727F70069}" type="pres">
      <dgm:prSet presAssocID="{11A2E063-A162-471D-A254-551D86E000D4}" presName="outerBoxChildren" presStyleCnt="0"/>
      <dgm:spPr/>
      <dgm:t>
        <a:bodyPr/>
        <a:lstStyle/>
        <a:p>
          <a:endParaRPr lang="es-MX"/>
        </a:p>
      </dgm:t>
    </dgm:pt>
    <dgm:pt modelId="{398EDC74-8C14-4049-A834-0B8DB547065F}" type="pres">
      <dgm:prSet presAssocID="{06D52B5A-C9E2-41E8-AE09-EDD776C6A8D8}" presName="oChild" presStyleLbl="fgAcc1" presStyleIdx="0" presStyleCnt="5" custScaleX="137067" custScaleY="52523" custLinFactY="-7046" custLinFactNeighborX="9562" custLinFactNeighborY="-100000">
        <dgm:presLayoutVars>
          <dgm:bulletEnabled val="1"/>
        </dgm:presLayoutVars>
      </dgm:prSet>
      <dgm:spPr/>
      <dgm:t>
        <a:bodyPr/>
        <a:lstStyle/>
        <a:p>
          <a:endParaRPr lang="es-MX"/>
        </a:p>
      </dgm:t>
    </dgm:pt>
    <dgm:pt modelId="{12181F68-B0EE-4AB7-83A8-819C8F5F1218}" type="pres">
      <dgm:prSet presAssocID="{B2AC81E8-25B8-43FE-9D49-A4E1FBDFC8F6}" presName="outerSibTrans" presStyleCnt="0"/>
      <dgm:spPr/>
      <dgm:t>
        <a:bodyPr/>
        <a:lstStyle/>
        <a:p>
          <a:endParaRPr lang="es-MX"/>
        </a:p>
      </dgm:t>
    </dgm:pt>
    <dgm:pt modelId="{8227DD52-5834-4E24-A7D9-385F1CF76A82}" type="pres">
      <dgm:prSet presAssocID="{5C6AEF20-1B0F-4BAC-8782-697DA9BF0FDC}" presName="oChild" presStyleLbl="fgAcc1" presStyleIdx="1" presStyleCnt="5" custScaleX="134072" custScaleY="63605" custLinFactY="-1981" custLinFactNeighborX="11671" custLinFactNeighborY="-100000">
        <dgm:presLayoutVars>
          <dgm:bulletEnabled val="1"/>
        </dgm:presLayoutVars>
      </dgm:prSet>
      <dgm:spPr/>
      <dgm:t>
        <a:bodyPr/>
        <a:lstStyle/>
        <a:p>
          <a:endParaRPr lang="es-MX"/>
        </a:p>
      </dgm:t>
    </dgm:pt>
    <dgm:pt modelId="{2D5028C7-2BA9-490F-A9E4-EBE05F047988}" type="pres">
      <dgm:prSet presAssocID="{A726B39E-96DD-40C2-8F33-021FFA9B597C}" presName="outerSibTrans" presStyleCnt="0"/>
      <dgm:spPr/>
    </dgm:pt>
    <dgm:pt modelId="{FA5D55C7-14DA-49BA-8B2F-9B23E3CA3272}" type="pres">
      <dgm:prSet presAssocID="{18B6CFDA-EF8A-4A8C-B6E2-A9B0592EEA7B}" presName="oChild" presStyleLbl="fgAcc1" presStyleIdx="2" presStyleCnt="5" custScaleX="117598" custScaleY="43977" custLinFactNeighborX="8486" custLinFactNeighborY="11366">
        <dgm:presLayoutVars>
          <dgm:bulletEnabled val="1"/>
        </dgm:presLayoutVars>
      </dgm:prSet>
      <dgm:spPr/>
      <dgm:t>
        <a:bodyPr/>
        <a:lstStyle/>
        <a:p>
          <a:endParaRPr lang="es-EC"/>
        </a:p>
      </dgm:t>
    </dgm:pt>
    <dgm:pt modelId="{24568228-1810-4AAB-826E-F19290F04D14}" type="pres">
      <dgm:prSet presAssocID="{11A2E063-A162-471D-A254-551D86E000D4}" presName="middleBox" presStyleCnt="0"/>
      <dgm:spPr/>
      <dgm:t>
        <a:bodyPr/>
        <a:lstStyle/>
        <a:p>
          <a:endParaRPr lang="es-MX"/>
        </a:p>
      </dgm:t>
    </dgm:pt>
    <dgm:pt modelId="{938E9AE5-9B7F-4FDF-868D-A2A7DB342536}" type="pres">
      <dgm:prSet presAssocID="{11A2E063-A162-471D-A254-551D86E000D4}" presName="middleBoxParent" presStyleLbl="node1" presStyleIdx="1" presStyleCnt="3" custScaleX="92722" custLinFactNeighborX="304" custLinFactNeighborY="2091"/>
      <dgm:spPr/>
      <dgm:t>
        <a:bodyPr/>
        <a:lstStyle/>
        <a:p>
          <a:endParaRPr lang="es-MX"/>
        </a:p>
      </dgm:t>
    </dgm:pt>
    <dgm:pt modelId="{052DE839-2C62-417A-AF96-7488616490D5}" type="pres">
      <dgm:prSet presAssocID="{11A2E063-A162-471D-A254-551D86E000D4}" presName="middleBoxChildren" presStyleCnt="0"/>
      <dgm:spPr/>
      <dgm:t>
        <a:bodyPr/>
        <a:lstStyle/>
        <a:p>
          <a:endParaRPr lang="es-MX"/>
        </a:p>
      </dgm:t>
    </dgm:pt>
    <dgm:pt modelId="{79B5B538-B0A6-4090-B3B3-CB580179D537}" type="pres">
      <dgm:prSet presAssocID="{11A2E063-A162-471D-A254-551D86E000D4}" presName="centerBox" presStyleCnt="0"/>
      <dgm:spPr/>
      <dgm:t>
        <a:bodyPr/>
        <a:lstStyle/>
        <a:p>
          <a:endParaRPr lang="es-MX"/>
        </a:p>
      </dgm:t>
    </dgm:pt>
    <dgm:pt modelId="{B37B3C91-563C-47B6-AD3F-E5BDD9DF75FA}" type="pres">
      <dgm:prSet presAssocID="{11A2E063-A162-471D-A254-551D86E000D4}" presName="centerBoxParent" presStyleLbl="node1" presStyleIdx="2" presStyleCnt="3" custScaleX="69177" custLinFactNeighborX="10604" custLinFactNeighborY="67"/>
      <dgm:spPr/>
      <dgm:t>
        <a:bodyPr/>
        <a:lstStyle/>
        <a:p>
          <a:endParaRPr lang="es-MX"/>
        </a:p>
      </dgm:t>
    </dgm:pt>
    <dgm:pt modelId="{6E1972B2-1C69-41C7-92B3-4AE784843CDC}" type="pres">
      <dgm:prSet presAssocID="{11A2E063-A162-471D-A254-551D86E000D4}" presName="centerBoxChildren" presStyleCnt="0"/>
      <dgm:spPr/>
      <dgm:t>
        <a:bodyPr/>
        <a:lstStyle/>
        <a:p>
          <a:endParaRPr lang="es-MX"/>
        </a:p>
      </dgm:t>
    </dgm:pt>
    <dgm:pt modelId="{8B8C64DD-CBA6-4265-BFF1-6CFA8649FD3E}" type="pres">
      <dgm:prSet presAssocID="{EF02EF57-02F2-47A1-8571-F9812295390B}" presName="cChild" presStyleLbl="fgAcc1" presStyleIdx="3" presStyleCnt="5" custScaleX="17340" custScaleY="128921" custLinFactX="1631" custLinFactNeighborX="100000" custLinFactNeighborY="-46002">
        <dgm:presLayoutVars>
          <dgm:bulletEnabled val="1"/>
        </dgm:presLayoutVars>
      </dgm:prSet>
      <dgm:spPr/>
      <dgm:t>
        <a:bodyPr/>
        <a:lstStyle/>
        <a:p>
          <a:endParaRPr lang="es-MX"/>
        </a:p>
      </dgm:t>
    </dgm:pt>
    <dgm:pt modelId="{0CA46E98-4E1F-4DC4-90D4-0ED60279493B}" type="pres">
      <dgm:prSet presAssocID="{7C273D79-4C7B-4C54-88D7-32BAAD8903BD}" presName="centerSibTrans" presStyleCnt="0"/>
      <dgm:spPr/>
    </dgm:pt>
    <dgm:pt modelId="{FFE7AC4C-1A3F-4AAC-B042-7D57CD8487E9}" type="pres">
      <dgm:prSet presAssocID="{F58ACB7A-CF1D-4CBA-AF57-446C55FB92C1}" presName="cChild" presStyleLbl="fgAcc1" presStyleIdx="4" presStyleCnt="5" custScaleX="62337" custScaleY="132894" custLinFactX="8019" custLinFactNeighborX="100000" custLinFactNeighborY="1566">
        <dgm:presLayoutVars>
          <dgm:bulletEnabled val="1"/>
        </dgm:presLayoutVars>
      </dgm:prSet>
      <dgm:spPr/>
      <dgm:t>
        <a:bodyPr/>
        <a:lstStyle/>
        <a:p>
          <a:endParaRPr lang="es-EC"/>
        </a:p>
      </dgm:t>
    </dgm:pt>
  </dgm:ptLst>
  <dgm:cxnLst>
    <dgm:cxn modelId="{FD4E10ED-C39C-4575-845A-4AC05221ACEE}" srcId="{E88C8B5C-17A1-455C-8E9F-F3708130C7AA}" destId="{EF02EF57-02F2-47A1-8571-F9812295390B}" srcOrd="0" destOrd="0" parTransId="{DF50D5E2-E431-495D-96F7-1C9E23B2DB47}" sibTransId="{7C273D79-4C7B-4C54-88D7-32BAAD8903BD}"/>
    <dgm:cxn modelId="{298AD616-DCB2-4FD6-86C2-9792FE0323CC}" type="presOf" srcId="{E88C8B5C-17A1-455C-8E9F-F3708130C7AA}" destId="{B37B3C91-563C-47B6-AD3F-E5BDD9DF75FA}" srcOrd="0" destOrd="0" presId="urn:microsoft.com/office/officeart/2005/8/layout/target2"/>
    <dgm:cxn modelId="{B86359C9-C3CF-4EE5-9AD6-058079F952FA}" type="presOf" srcId="{FA7B90A1-94BF-413F-8319-D73109E8C121}" destId="{938E9AE5-9B7F-4FDF-868D-A2A7DB342536}" srcOrd="0" destOrd="0" presId="urn:microsoft.com/office/officeart/2005/8/layout/target2"/>
    <dgm:cxn modelId="{0E634043-3424-4E10-8671-4A9937B8CEB1}" type="presOf" srcId="{06D52B5A-C9E2-41E8-AE09-EDD776C6A8D8}" destId="{398EDC74-8C14-4049-A834-0B8DB547065F}" srcOrd="0" destOrd="0" presId="urn:microsoft.com/office/officeart/2005/8/layout/target2"/>
    <dgm:cxn modelId="{4893D49A-E6F4-495D-996A-7D2D2D1B622F}" type="presOf" srcId="{11A2E063-A162-471D-A254-551D86E000D4}" destId="{E104E90A-F655-4CD4-A26B-BB36FAE92B50}" srcOrd="0" destOrd="0" presId="urn:microsoft.com/office/officeart/2005/8/layout/target2"/>
    <dgm:cxn modelId="{BDA6F533-78ED-4FCA-BED0-16CBFC0AC57A}" srcId="{11A2E063-A162-471D-A254-551D86E000D4}" destId="{6E35E447-FB10-4B81-B5EC-5114227F78D0}" srcOrd="0" destOrd="0" parTransId="{11368A4F-7ADA-4A7E-B58C-CF113CF699F3}" sibTransId="{29CEE2D3-8410-4FB2-AFBF-3F35DA6B2397}"/>
    <dgm:cxn modelId="{7F92D43D-AFD8-45E9-9165-1336CD665023}" type="presOf" srcId="{EF02EF57-02F2-47A1-8571-F9812295390B}" destId="{8B8C64DD-CBA6-4265-BFF1-6CFA8649FD3E}" srcOrd="0" destOrd="0" presId="urn:microsoft.com/office/officeart/2005/8/layout/target2"/>
    <dgm:cxn modelId="{2935AC8B-B1C2-4C52-8AD7-2A168C05504F}" type="presOf" srcId="{6E35E447-FB10-4B81-B5EC-5114227F78D0}" destId="{6700839B-EF45-41D3-B258-2FA5919832EE}" srcOrd="0" destOrd="0" presId="urn:microsoft.com/office/officeart/2005/8/layout/target2"/>
    <dgm:cxn modelId="{993ED441-8307-4B25-894E-BE68E76AADC5}" srcId="{6E35E447-FB10-4B81-B5EC-5114227F78D0}" destId="{18B6CFDA-EF8A-4A8C-B6E2-A9B0592EEA7B}" srcOrd="2" destOrd="0" parTransId="{062A8815-9919-4615-A0D7-D13AD4FEB0A0}" sibTransId="{FE71D353-D4C1-4B20-A3AA-22C0CEC2B545}"/>
    <dgm:cxn modelId="{3C87BC85-D616-4A55-AA7F-180788924167}" type="presOf" srcId="{18B6CFDA-EF8A-4A8C-B6E2-A9B0592EEA7B}" destId="{FA5D55C7-14DA-49BA-8B2F-9B23E3CA3272}" srcOrd="0" destOrd="0" presId="urn:microsoft.com/office/officeart/2005/8/layout/target2"/>
    <dgm:cxn modelId="{820E2C66-9757-4EA9-9454-40C32747818A}" srcId="{6E35E447-FB10-4B81-B5EC-5114227F78D0}" destId="{06D52B5A-C9E2-41E8-AE09-EDD776C6A8D8}" srcOrd="0" destOrd="0" parTransId="{D1B00CCF-D75B-470A-89FB-ED09FF16E32C}" sibTransId="{B2AC81E8-25B8-43FE-9D49-A4E1FBDFC8F6}"/>
    <dgm:cxn modelId="{3A54625E-049D-42EC-82E3-B9425BF6445A}" srcId="{6E35E447-FB10-4B81-B5EC-5114227F78D0}" destId="{5C6AEF20-1B0F-4BAC-8782-697DA9BF0FDC}" srcOrd="1" destOrd="0" parTransId="{0F28D695-6E8F-4A96-A13D-E4BF5A9DE6CC}" sibTransId="{A726B39E-96DD-40C2-8F33-021FFA9B597C}"/>
    <dgm:cxn modelId="{5CAAAAAD-8927-4F9A-BC21-97FC945F6331}" type="presOf" srcId="{5C6AEF20-1B0F-4BAC-8782-697DA9BF0FDC}" destId="{8227DD52-5834-4E24-A7D9-385F1CF76A82}" srcOrd="0" destOrd="0" presId="urn:microsoft.com/office/officeart/2005/8/layout/target2"/>
    <dgm:cxn modelId="{106910A8-64C0-4CBC-921B-AAD59C770B9C}" type="presOf" srcId="{F58ACB7A-CF1D-4CBA-AF57-446C55FB92C1}" destId="{FFE7AC4C-1A3F-4AAC-B042-7D57CD8487E9}" srcOrd="0" destOrd="0" presId="urn:microsoft.com/office/officeart/2005/8/layout/target2"/>
    <dgm:cxn modelId="{98D6A8A3-E8EE-449E-A41B-CA6C0FC0A0E5}" srcId="{11A2E063-A162-471D-A254-551D86E000D4}" destId="{FA7B90A1-94BF-413F-8319-D73109E8C121}" srcOrd="1" destOrd="0" parTransId="{49AC7231-2587-49DB-95F5-E590AE1AD9E2}" sibTransId="{CC65E50B-E194-4E71-A517-9EBBBFBF6742}"/>
    <dgm:cxn modelId="{C84FE888-A104-4966-BE16-4E4DEEDBB1C3}" srcId="{E88C8B5C-17A1-455C-8E9F-F3708130C7AA}" destId="{F58ACB7A-CF1D-4CBA-AF57-446C55FB92C1}" srcOrd="1" destOrd="0" parTransId="{CD20A640-2F0C-4990-B3EF-F0AFC0D0B739}" sibTransId="{2923797A-59A1-4576-B15C-236A2FDE5864}"/>
    <dgm:cxn modelId="{B2263680-7647-4FF8-9AD7-0FC6236025A1}" srcId="{11A2E063-A162-471D-A254-551D86E000D4}" destId="{E88C8B5C-17A1-455C-8E9F-F3708130C7AA}" srcOrd="2" destOrd="0" parTransId="{5A392D87-5184-49D2-BBE7-98F686A9BACB}" sibTransId="{C893F1C6-1488-4BA3-8F06-E06C0F60147A}"/>
    <dgm:cxn modelId="{E4720D09-EEAD-48A9-BCFE-4116B25C005A}" type="presParOf" srcId="{E104E90A-F655-4CD4-A26B-BB36FAE92B50}" destId="{28449A53-0DDE-40FD-8BAD-1713C135BD71}" srcOrd="0" destOrd="0" presId="urn:microsoft.com/office/officeart/2005/8/layout/target2"/>
    <dgm:cxn modelId="{0BCBA70B-51FB-4A33-8116-FE6466141C85}" type="presParOf" srcId="{28449A53-0DDE-40FD-8BAD-1713C135BD71}" destId="{6700839B-EF45-41D3-B258-2FA5919832EE}" srcOrd="0" destOrd="0" presId="urn:microsoft.com/office/officeart/2005/8/layout/target2"/>
    <dgm:cxn modelId="{9D8707C1-E7C6-416F-A427-6F9B8230EE28}" type="presParOf" srcId="{28449A53-0DDE-40FD-8BAD-1713C135BD71}" destId="{5B436A34-6E89-422A-8E90-ED0727F70069}" srcOrd="1" destOrd="0" presId="urn:microsoft.com/office/officeart/2005/8/layout/target2"/>
    <dgm:cxn modelId="{115D2ADD-6ED1-477C-81BB-F5DCAD4C2560}" type="presParOf" srcId="{5B436A34-6E89-422A-8E90-ED0727F70069}" destId="{398EDC74-8C14-4049-A834-0B8DB547065F}" srcOrd="0" destOrd="0" presId="urn:microsoft.com/office/officeart/2005/8/layout/target2"/>
    <dgm:cxn modelId="{83083F83-2BDB-42F5-8CAC-E86C7AA8771F}" type="presParOf" srcId="{5B436A34-6E89-422A-8E90-ED0727F70069}" destId="{12181F68-B0EE-4AB7-83A8-819C8F5F1218}" srcOrd="1" destOrd="0" presId="urn:microsoft.com/office/officeart/2005/8/layout/target2"/>
    <dgm:cxn modelId="{3BC31351-DAF6-47FD-863F-AFCAB3567F18}" type="presParOf" srcId="{5B436A34-6E89-422A-8E90-ED0727F70069}" destId="{8227DD52-5834-4E24-A7D9-385F1CF76A82}" srcOrd="2" destOrd="0" presId="urn:microsoft.com/office/officeart/2005/8/layout/target2"/>
    <dgm:cxn modelId="{46190192-30DC-40FC-9158-40EA3A4521C2}" type="presParOf" srcId="{5B436A34-6E89-422A-8E90-ED0727F70069}" destId="{2D5028C7-2BA9-490F-A9E4-EBE05F047988}" srcOrd="3" destOrd="0" presId="urn:microsoft.com/office/officeart/2005/8/layout/target2"/>
    <dgm:cxn modelId="{5932DCC5-EBFB-4190-8711-884266A4BF45}" type="presParOf" srcId="{5B436A34-6E89-422A-8E90-ED0727F70069}" destId="{FA5D55C7-14DA-49BA-8B2F-9B23E3CA3272}" srcOrd="4" destOrd="0" presId="urn:microsoft.com/office/officeart/2005/8/layout/target2"/>
    <dgm:cxn modelId="{6CA9CAAF-A9D5-4EDB-9558-48799C183B1B}" type="presParOf" srcId="{E104E90A-F655-4CD4-A26B-BB36FAE92B50}" destId="{24568228-1810-4AAB-826E-F19290F04D14}" srcOrd="1" destOrd="0" presId="urn:microsoft.com/office/officeart/2005/8/layout/target2"/>
    <dgm:cxn modelId="{B6AE9896-207E-4F9E-B480-1D1C641933D9}" type="presParOf" srcId="{24568228-1810-4AAB-826E-F19290F04D14}" destId="{938E9AE5-9B7F-4FDF-868D-A2A7DB342536}" srcOrd="0" destOrd="0" presId="urn:microsoft.com/office/officeart/2005/8/layout/target2"/>
    <dgm:cxn modelId="{E876B848-3388-4ECD-BD24-61DCC8609174}" type="presParOf" srcId="{24568228-1810-4AAB-826E-F19290F04D14}" destId="{052DE839-2C62-417A-AF96-7488616490D5}" srcOrd="1" destOrd="0" presId="urn:microsoft.com/office/officeart/2005/8/layout/target2"/>
    <dgm:cxn modelId="{EECB8C90-EBDA-421B-A130-D80388C704D3}" type="presParOf" srcId="{E104E90A-F655-4CD4-A26B-BB36FAE92B50}" destId="{79B5B538-B0A6-4090-B3B3-CB580179D537}" srcOrd="2" destOrd="0" presId="urn:microsoft.com/office/officeart/2005/8/layout/target2"/>
    <dgm:cxn modelId="{47AF05E3-9555-407E-8212-8D789767B105}" type="presParOf" srcId="{79B5B538-B0A6-4090-B3B3-CB580179D537}" destId="{B37B3C91-563C-47B6-AD3F-E5BDD9DF75FA}" srcOrd="0" destOrd="0" presId="urn:microsoft.com/office/officeart/2005/8/layout/target2"/>
    <dgm:cxn modelId="{D19854B8-42C0-4534-8368-712D3E34D128}" type="presParOf" srcId="{79B5B538-B0A6-4090-B3B3-CB580179D537}" destId="{6E1972B2-1C69-41C7-92B3-4AE784843CDC}" srcOrd="1" destOrd="0" presId="urn:microsoft.com/office/officeart/2005/8/layout/target2"/>
    <dgm:cxn modelId="{FB024374-CEF2-4746-B1C2-615E3A4A7935}" type="presParOf" srcId="{6E1972B2-1C69-41C7-92B3-4AE784843CDC}" destId="{8B8C64DD-CBA6-4265-BFF1-6CFA8649FD3E}" srcOrd="0" destOrd="0" presId="urn:microsoft.com/office/officeart/2005/8/layout/target2"/>
    <dgm:cxn modelId="{ACE8EE72-0022-43A4-8CC2-6AC689C16772}" type="presParOf" srcId="{6E1972B2-1C69-41C7-92B3-4AE784843CDC}" destId="{0CA46E98-4E1F-4DC4-90D4-0ED60279493B}" srcOrd="1" destOrd="0" presId="urn:microsoft.com/office/officeart/2005/8/layout/target2"/>
    <dgm:cxn modelId="{338697AE-FA10-46A0-BFCD-8CBB6AC6D1B5}" type="presParOf" srcId="{6E1972B2-1C69-41C7-92B3-4AE784843CDC}" destId="{FFE7AC4C-1A3F-4AAC-B042-7D57CD8487E9}" srcOrd="2" destOrd="0" presId="urn:microsoft.com/office/officeart/2005/8/layout/target2"/>
  </dgm:cxnLst>
  <dgm:bg>
    <a:noFill/>
  </dgm:bg>
  <dgm:whole/>
  <dgm:extLst>
    <a:ext uri="http://schemas.microsoft.com/office/drawing/2008/diagram">
      <dsp:dataModelExt xmlns:dsp="http://schemas.microsoft.com/office/drawing/2008/diagram" relId="rId6" minVer="http://schemas.openxmlformats.org/drawingml/2006/diagram"/>
    </a:ext>
  </dgm:extLst>
</dgm:dataModel>
</file>

<file path=ppt/diagrams/data15.xml><?xml version="1.0" encoding="utf-8"?>
<dgm:dataModel xmlns:dgm="http://schemas.openxmlformats.org/drawingml/2006/diagram" xmlns:a="http://schemas.openxmlformats.org/drawingml/2006/main">
  <dgm:ptLst>
    <dgm:pt modelId="{11A2E063-A162-471D-A254-551D86E000D4}" type="doc">
      <dgm:prSet loTypeId="urn:microsoft.com/office/officeart/2005/8/layout/target2" loCatId="relationship" qsTypeId="urn:microsoft.com/office/officeart/2005/8/quickstyle/simple5" qsCatId="simple" csTypeId="urn:microsoft.com/office/officeart/2005/8/colors/accent1_5" csCatId="accent1" phldr="1"/>
      <dgm:spPr/>
      <dgm:t>
        <a:bodyPr/>
        <a:lstStyle/>
        <a:p>
          <a:endParaRPr lang="es-MX"/>
        </a:p>
      </dgm:t>
    </dgm:pt>
    <dgm:pt modelId="{6E35E447-FB10-4B81-B5EC-5114227F78D0}">
      <dgm:prSet phldrT="[Texto]"/>
      <dgm:spPr/>
      <dgm:t>
        <a:bodyPr/>
        <a:lstStyle/>
        <a:p>
          <a:r>
            <a:rPr lang="es-EC" dirty="0" smtClean="0">
              <a:solidFill>
                <a:schemeClr val="bg1"/>
              </a:solidFill>
            </a:rPr>
            <a:t>Plan Nacional de Desarrollo (PNBV)</a:t>
          </a:r>
          <a:endParaRPr lang="es-MX" dirty="0">
            <a:solidFill>
              <a:schemeClr val="bg1"/>
            </a:solidFill>
          </a:endParaRPr>
        </a:p>
      </dgm:t>
    </dgm:pt>
    <dgm:pt modelId="{11368A4F-7ADA-4A7E-B58C-CF113CF699F3}" type="parTrans" cxnId="{BDA6F533-78ED-4FCA-BED0-16CBFC0AC57A}">
      <dgm:prSet/>
      <dgm:spPr/>
      <dgm:t>
        <a:bodyPr/>
        <a:lstStyle/>
        <a:p>
          <a:endParaRPr lang="es-MX"/>
        </a:p>
      </dgm:t>
    </dgm:pt>
    <dgm:pt modelId="{29CEE2D3-8410-4FB2-AFBF-3F35DA6B2397}" type="sibTrans" cxnId="{BDA6F533-78ED-4FCA-BED0-16CBFC0AC57A}">
      <dgm:prSet/>
      <dgm:spPr/>
      <dgm:t>
        <a:bodyPr/>
        <a:lstStyle/>
        <a:p>
          <a:endParaRPr lang="es-MX"/>
        </a:p>
      </dgm:t>
    </dgm:pt>
    <dgm:pt modelId="{06D52B5A-C9E2-41E8-AE09-EDD776C6A8D8}">
      <dgm:prSet phldrT="[Texto]"/>
      <dgm:spPr/>
      <dgm:t>
        <a:bodyPr/>
        <a:lstStyle/>
        <a:p>
          <a:r>
            <a:rPr lang="es-MX" b="1" dirty="0" smtClean="0"/>
            <a:t>OBJETIVO PNBV</a:t>
          </a:r>
        </a:p>
        <a:p>
          <a:r>
            <a:rPr lang="es-EC" b="1" dirty="0" smtClean="0"/>
            <a:t>9 Garantizar la vigencia de los derechos y la justicia</a:t>
          </a:r>
          <a:endParaRPr lang="es-MX" dirty="0"/>
        </a:p>
      </dgm:t>
    </dgm:pt>
    <dgm:pt modelId="{D1B00CCF-D75B-470A-89FB-ED09FF16E32C}" type="parTrans" cxnId="{820E2C66-9757-4EA9-9454-40C32747818A}">
      <dgm:prSet/>
      <dgm:spPr/>
      <dgm:t>
        <a:bodyPr/>
        <a:lstStyle/>
        <a:p>
          <a:endParaRPr lang="es-MX"/>
        </a:p>
      </dgm:t>
    </dgm:pt>
    <dgm:pt modelId="{B2AC81E8-25B8-43FE-9D49-A4E1FBDFC8F6}" type="sibTrans" cxnId="{820E2C66-9757-4EA9-9454-40C32747818A}">
      <dgm:prSet/>
      <dgm:spPr/>
      <dgm:t>
        <a:bodyPr/>
        <a:lstStyle/>
        <a:p>
          <a:endParaRPr lang="es-MX"/>
        </a:p>
      </dgm:t>
    </dgm:pt>
    <dgm:pt modelId="{5C6AEF20-1B0F-4BAC-8782-697DA9BF0FDC}">
      <dgm:prSet phldrT="[Texto]"/>
      <dgm:spPr/>
      <dgm:t>
        <a:bodyPr/>
        <a:lstStyle/>
        <a:p>
          <a:pPr algn="ctr"/>
          <a:r>
            <a:rPr lang="es-EC" b="1" dirty="0" smtClean="0"/>
            <a:t>Política : </a:t>
          </a:r>
        </a:p>
        <a:p>
          <a:pPr algn="just"/>
          <a:r>
            <a:rPr lang="es-EC" b="1" dirty="0" smtClean="0"/>
            <a:t>9.6 Promover el conocimiento y procesos de formación jurídica para la población.</a:t>
          </a:r>
        </a:p>
      </dgm:t>
    </dgm:pt>
    <dgm:pt modelId="{0F28D695-6E8F-4A96-A13D-E4BF5A9DE6CC}" type="parTrans" cxnId="{3A54625E-049D-42EC-82E3-B9425BF6445A}">
      <dgm:prSet/>
      <dgm:spPr/>
      <dgm:t>
        <a:bodyPr/>
        <a:lstStyle/>
        <a:p>
          <a:endParaRPr lang="es-MX"/>
        </a:p>
      </dgm:t>
    </dgm:pt>
    <dgm:pt modelId="{A726B39E-96DD-40C2-8F33-021FFA9B597C}" type="sibTrans" cxnId="{3A54625E-049D-42EC-82E3-B9425BF6445A}">
      <dgm:prSet/>
      <dgm:spPr/>
      <dgm:t>
        <a:bodyPr/>
        <a:lstStyle/>
        <a:p>
          <a:endParaRPr lang="es-MX"/>
        </a:p>
      </dgm:t>
    </dgm:pt>
    <dgm:pt modelId="{FA7B90A1-94BF-413F-8319-D73109E8C121}">
      <dgm:prSet phldrT="[Texto]"/>
      <dgm:spPr/>
      <dgm:t>
        <a:bodyPr/>
        <a:lstStyle/>
        <a:p>
          <a:r>
            <a:rPr lang="es-EC" dirty="0" smtClean="0">
              <a:solidFill>
                <a:schemeClr val="bg1"/>
              </a:solidFill>
            </a:rPr>
            <a:t>Agenda Sectorial</a:t>
          </a:r>
          <a:endParaRPr lang="es-MX" dirty="0">
            <a:solidFill>
              <a:schemeClr val="bg1"/>
            </a:solidFill>
          </a:endParaRPr>
        </a:p>
      </dgm:t>
    </dgm:pt>
    <dgm:pt modelId="{49AC7231-2587-49DB-95F5-E590AE1AD9E2}" type="parTrans" cxnId="{98D6A8A3-E8EE-449E-A41B-CA6C0FC0A0E5}">
      <dgm:prSet/>
      <dgm:spPr/>
      <dgm:t>
        <a:bodyPr/>
        <a:lstStyle/>
        <a:p>
          <a:endParaRPr lang="es-MX"/>
        </a:p>
      </dgm:t>
    </dgm:pt>
    <dgm:pt modelId="{CC65E50B-E194-4E71-A517-9EBBBFBF6742}" type="sibTrans" cxnId="{98D6A8A3-E8EE-449E-A41B-CA6C0FC0A0E5}">
      <dgm:prSet/>
      <dgm:spPr/>
      <dgm:t>
        <a:bodyPr/>
        <a:lstStyle/>
        <a:p>
          <a:endParaRPr lang="es-MX"/>
        </a:p>
      </dgm:t>
    </dgm:pt>
    <dgm:pt modelId="{EF02EF57-02F2-47A1-8571-F9812295390B}">
      <dgm:prSet phldrT="[Texto]" custT="1"/>
      <dgm:spPr/>
      <dgm:t>
        <a:bodyPr/>
        <a:lstStyle/>
        <a:p>
          <a:pPr algn="ctr"/>
          <a:r>
            <a:rPr lang="es-MX" sz="1600" smtClean="0"/>
            <a:t>N/A</a:t>
          </a:r>
          <a:endParaRPr lang="es-MX" sz="1600" dirty="0"/>
        </a:p>
      </dgm:t>
    </dgm:pt>
    <dgm:pt modelId="{DF50D5E2-E431-495D-96F7-1C9E23B2DB47}" type="parTrans" cxnId="{FD4E10ED-C39C-4575-845A-4AC05221ACEE}">
      <dgm:prSet/>
      <dgm:spPr/>
      <dgm:t>
        <a:bodyPr/>
        <a:lstStyle/>
        <a:p>
          <a:endParaRPr lang="es-MX"/>
        </a:p>
      </dgm:t>
    </dgm:pt>
    <dgm:pt modelId="{7C273D79-4C7B-4C54-88D7-32BAAD8903BD}" type="sibTrans" cxnId="{FD4E10ED-C39C-4575-845A-4AC05221ACEE}">
      <dgm:prSet/>
      <dgm:spPr/>
      <dgm:t>
        <a:bodyPr/>
        <a:lstStyle/>
        <a:p>
          <a:endParaRPr lang="es-MX"/>
        </a:p>
      </dgm:t>
    </dgm:pt>
    <dgm:pt modelId="{E88C8B5C-17A1-455C-8E9F-F3708130C7AA}">
      <dgm:prSet phldrT="[Texto]"/>
      <dgm:spPr/>
      <dgm:t>
        <a:bodyPr/>
        <a:lstStyle/>
        <a:p>
          <a:pPr algn="ctr"/>
          <a:r>
            <a:rPr lang="es-EC" dirty="0" smtClean="0">
              <a:solidFill>
                <a:schemeClr val="bg1"/>
              </a:solidFill>
            </a:rPr>
            <a:t>OEI 5</a:t>
          </a:r>
          <a:endParaRPr lang="es-MX" dirty="0">
            <a:solidFill>
              <a:schemeClr val="bg1"/>
            </a:solidFill>
          </a:endParaRPr>
        </a:p>
      </dgm:t>
    </dgm:pt>
    <dgm:pt modelId="{5A392D87-5184-49D2-BBE7-98F686A9BACB}" type="parTrans" cxnId="{B2263680-7647-4FF8-9AD7-0FC6236025A1}">
      <dgm:prSet/>
      <dgm:spPr/>
      <dgm:t>
        <a:bodyPr/>
        <a:lstStyle/>
        <a:p>
          <a:endParaRPr lang="es-MX"/>
        </a:p>
      </dgm:t>
    </dgm:pt>
    <dgm:pt modelId="{C893F1C6-1488-4BA3-8F06-E06C0F60147A}" type="sibTrans" cxnId="{B2263680-7647-4FF8-9AD7-0FC6236025A1}">
      <dgm:prSet/>
      <dgm:spPr/>
      <dgm:t>
        <a:bodyPr/>
        <a:lstStyle/>
        <a:p>
          <a:endParaRPr lang="es-MX"/>
        </a:p>
      </dgm:t>
    </dgm:pt>
    <dgm:pt modelId="{18B6CFDA-EF8A-4A8C-B6E2-A9B0592EEA7B}">
      <dgm:prSet phldrT="[Texto]"/>
      <dgm:spPr/>
      <dgm:t>
        <a:bodyPr/>
        <a:lstStyle/>
        <a:p>
          <a:pPr algn="ctr"/>
          <a:r>
            <a:rPr lang="es-MX" b="1" dirty="0" smtClean="0"/>
            <a:t>Meta :</a:t>
          </a:r>
        </a:p>
        <a:p>
          <a:pPr algn="ctr"/>
          <a:r>
            <a:rPr lang="es-EC" b="1" dirty="0" smtClean="0"/>
            <a:t>s/n</a:t>
          </a:r>
        </a:p>
        <a:p>
          <a:pPr algn="ctr"/>
          <a:r>
            <a:rPr lang="es-EC" b="1" dirty="0" smtClean="0"/>
            <a:t>Indicador:</a:t>
          </a:r>
        </a:p>
        <a:p>
          <a:pPr algn="ctr"/>
          <a:r>
            <a:rPr lang="es-EC" b="1" dirty="0" smtClean="0"/>
            <a:t>s/n</a:t>
          </a:r>
        </a:p>
      </dgm:t>
    </dgm:pt>
    <dgm:pt modelId="{062A8815-9919-4615-A0D7-D13AD4FEB0A0}" type="parTrans" cxnId="{993ED441-8307-4B25-894E-BE68E76AADC5}">
      <dgm:prSet/>
      <dgm:spPr/>
      <dgm:t>
        <a:bodyPr/>
        <a:lstStyle/>
        <a:p>
          <a:endParaRPr lang="es-EC"/>
        </a:p>
      </dgm:t>
    </dgm:pt>
    <dgm:pt modelId="{FE71D353-D4C1-4B20-A3AA-22C0CEC2B545}" type="sibTrans" cxnId="{993ED441-8307-4B25-894E-BE68E76AADC5}">
      <dgm:prSet/>
      <dgm:spPr/>
      <dgm:t>
        <a:bodyPr/>
        <a:lstStyle/>
        <a:p>
          <a:endParaRPr lang="es-EC"/>
        </a:p>
      </dgm:t>
    </dgm:pt>
    <dgm:pt modelId="{F58ACB7A-CF1D-4CBA-AF57-446C55FB92C1}">
      <dgm:prSet phldrT="[Texto]" custT="1"/>
      <dgm:spPr/>
      <dgm:t>
        <a:bodyPr/>
        <a:lstStyle/>
        <a:p>
          <a:r>
            <a:rPr lang="es-EC" sz="1600" b="1" dirty="0" smtClean="0"/>
            <a:t>Incrementar el numero de proyectos de ley del sector justicia y otros determinados por el poder ejecutivo.</a:t>
          </a:r>
          <a:endParaRPr lang="es-MX" sz="1600" dirty="0"/>
        </a:p>
      </dgm:t>
    </dgm:pt>
    <dgm:pt modelId="{CD20A640-2F0C-4990-B3EF-F0AFC0D0B739}" type="parTrans" cxnId="{C84FE888-A104-4966-BE16-4E4DEEDBB1C3}">
      <dgm:prSet/>
      <dgm:spPr/>
      <dgm:t>
        <a:bodyPr/>
        <a:lstStyle/>
        <a:p>
          <a:endParaRPr lang="es-EC"/>
        </a:p>
      </dgm:t>
    </dgm:pt>
    <dgm:pt modelId="{2923797A-59A1-4576-B15C-236A2FDE5864}" type="sibTrans" cxnId="{C84FE888-A104-4966-BE16-4E4DEEDBB1C3}">
      <dgm:prSet/>
      <dgm:spPr/>
      <dgm:t>
        <a:bodyPr/>
        <a:lstStyle/>
        <a:p>
          <a:endParaRPr lang="es-EC"/>
        </a:p>
      </dgm:t>
    </dgm:pt>
    <dgm:pt modelId="{E104E90A-F655-4CD4-A26B-BB36FAE92B50}" type="pres">
      <dgm:prSet presAssocID="{11A2E063-A162-471D-A254-551D86E000D4}" presName="Name0" presStyleCnt="0">
        <dgm:presLayoutVars>
          <dgm:chMax val="3"/>
          <dgm:chPref val="1"/>
          <dgm:dir/>
          <dgm:animLvl val="lvl"/>
          <dgm:resizeHandles/>
        </dgm:presLayoutVars>
      </dgm:prSet>
      <dgm:spPr/>
      <dgm:t>
        <a:bodyPr/>
        <a:lstStyle/>
        <a:p>
          <a:endParaRPr lang="es-MX"/>
        </a:p>
      </dgm:t>
    </dgm:pt>
    <dgm:pt modelId="{28449A53-0DDE-40FD-8BAD-1713C135BD71}" type="pres">
      <dgm:prSet presAssocID="{11A2E063-A162-471D-A254-551D86E000D4}" presName="outerBox" presStyleCnt="0"/>
      <dgm:spPr/>
      <dgm:t>
        <a:bodyPr/>
        <a:lstStyle/>
        <a:p>
          <a:endParaRPr lang="es-MX"/>
        </a:p>
      </dgm:t>
    </dgm:pt>
    <dgm:pt modelId="{6700839B-EF45-41D3-B258-2FA5919832EE}" type="pres">
      <dgm:prSet presAssocID="{11A2E063-A162-471D-A254-551D86E000D4}" presName="outerBoxParent" presStyleLbl="node1" presStyleIdx="0" presStyleCnt="3" custLinFactNeighborX="-8547" custLinFactNeighborY="3516"/>
      <dgm:spPr/>
      <dgm:t>
        <a:bodyPr/>
        <a:lstStyle/>
        <a:p>
          <a:endParaRPr lang="es-MX"/>
        </a:p>
      </dgm:t>
    </dgm:pt>
    <dgm:pt modelId="{5B436A34-6E89-422A-8E90-ED0727F70069}" type="pres">
      <dgm:prSet presAssocID="{11A2E063-A162-471D-A254-551D86E000D4}" presName="outerBoxChildren" presStyleCnt="0"/>
      <dgm:spPr/>
      <dgm:t>
        <a:bodyPr/>
        <a:lstStyle/>
        <a:p>
          <a:endParaRPr lang="es-MX"/>
        </a:p>
      </dgm:t>
    </dgm:pt>
    <dgm:pt modelId="{398EDC74-8C14-4049-A834-0B8DB547065F}" type="pres">
      <dgm:prSet presAssocID="{06D52B5A-C9E2-41E8-AE09-EDD776C6A8D8}" presName="oChild" presStyleLbl="fgAcc1" presStyleIdx="0" presStyleCnt="5" custScaleX="125678" custScaleY="52523" custLinFactY="-7046" custLinFactNeighborX="9562" custLinFactNeighborY="-100000">
        <dgm:presLayoutVars>
          <dgm:bulletEnabled val="1"/>
        </dgm:presLayoutVars>
      </dgm:prSet>
      <dgm:spPr/>
      <dgm:t>
        <a:bodyPr/>
        <a:lstStyle/>
        <a:p>
          <a:endParaRPr lang="es-MX"/>
        </a:p>
      </dgm:t>
    </dgm:pt>
    <dgm:pt modelId="{12181F68-B0EE-4AB7-83A8-819C8F5F1218}" type="pres">
      <dgm:prSet presAssocID="{B2AC81E8-25B8-43FE-9D49-A4E1FBDFC8F6}" presName="outerSibTrans" presStyleCnt="0"/>
      <dgm:spPr/>
      <dgm:t>
        <a:bodyPr/>
        <a:lstStyle/>
        <a:p>
          <a:endParaRPr lang="es-MX"/>
        </a:p>
      </dgm:t>
    </dgm:pt>
    <dgm:pt modelId="{8227DD52-5834-4E24-A7D9-385F1CF76A82}" type="pres">
      <dgm:prSet presAssocID="{5C6AEF20-1B0F-4BAC-8782-697DA9BF0FDC}" presName="oChild" presStyleLbl="fgAcc1" presStyleIdx="1" presStyleCnt="5" custScaleX="121460" custScaleY="63605" custLinFactY="-1981" custLinFactNeighborX="11671" custLinFactNeighborY="-100000">
        <dgm:presLayoutVars>
          <dgm:bulletEnabled val="1"/>
        </dgm:presLayoutVars>
      </dgm:prSet>
      <dgm:spPr/>
      <dgm:t>
        <a:bodyPr/>
        <a:lstStyle/>
        <a:p>
          <a:endParaRPr lang="es-MX"/>
        </a:p>
      </dgm:t>
    </dgm:pt>
    <dgm:pt modelId="{2D5028C7-2BA9-490F-A9E4-EBE05F047988}" type="pres">
      <dgm:prSet presAssocID="{A726B39E-96DD-40C2-8F33-021FFA9B597C}" presName="outerSibTrans" presStyleCnt="0"/>
      <dgm:spPr/>
    </dgm:pt>
    <dgm:pt modelId="{FA5D55C7-14DA-49BA-8B2F-9B23E3CA3272}" type="pres">
      <dgm:prSet presAssocID="{18B6CFDA-EF8A-4A8C-B6E2-A9B0592EEA7B}" presName="oChild" presStyleLbl="fgAcc1" presStyleIdx="2" presStyleCnt="5" custScaleX="117602" custScaleY="43977" custLinFactNeighborX="8486" custLinFactNeighborY="11366">
        <dgm:presLayoutVars>
          <dgm:bulletEnabled val="1"/>
        </dgm:presLayoutVars>
      </dgm:prSet>
      <dgm:spPr/>
      <dgm:t>
        <a:bodyPr/>
        <a:lstStyle/>
        <a:p>
          <a:endParaRPr lang="es-EC"/>
        </a:p>
      </dgm:t>
    </dgm:pt>
    <dgm:pt modelId="{24568228-1810-4AAB-826E-F19290F04D14}" type="pres">
      <dgm:prSet presAssocID="{11A2E063-A162-471D-A254-551D86E000D4}" presName="middleBox" presStyleCnt="0"/>
      <dgm:spPr/>
      <dgm:t>
        <a:bodyPr/>
        <a:lstStyle/>
        <a:p>
          <a:endParaRPr lang="es-MX"/>
        </a:p>
      </dgm:t>
    </dgm:pt>
    <dgm:pt modelId="{938E9AE5-9B7F-4FDF-868D-A2A7DB342536}" type="pres">
      <dgm:prSet presAssocID="{11A2E063-A162-471D-A254-551D86E000D4}" presName="middleBoxParent" presStyleLbl="node1" presStyleIdx="1" presStyleCnt="3" custScaleX="92722" custLinFactNeighborX="304" custLinFactNeighborY="2091"/>
      <dgm:spPr/>
      <dgm:t>
        <a:bodyPr/>
        <a:lstStyle/>
        <a:p>
          <a:endParaRPr lang="es-MX"/>
        </a:p>
      </dgm:t>
    </dgm:pt>
    <dgm:pt modelId="{052DE839-2C62-417A-AF96-7488616490D5}" type="pres">
      <dgm:prSet presAssocID="{11A2E063-A162-471D-A254-551D86E000D4}" presName="middleBoxChildren" presStyleCnt="0"/>
      <dgm:spPr/>
      <dgm:t>
        <a:bodyPr/>
        <a:lstStyle/>
        <a:p>
          <a:endParaRPr lang="es-MX"/>
        </a:p>
      </dgm:t>
    </dgm:pt>
    <dgm:pt modelId="{79B5B538-B0A6-4090-B3B3-CB580179D537}" type="pres">
      <dgm:prSet presAssocID="{11A2E063-A162-471D-A254-551D86E000D4}" presName="centerBox" presStyleCnt="0"/>
      <dgm:spPr/>
      <dgm:t>
        <a:bodyPr/>
        <a:lstStyle/>
        <a:p>
          <a:endParaRPr lang="es-MX"/>
        </a:p>
      </dgm:t>
    </dgm:pt>
    <dgm:pt modelId="{B37B3C91-563C-47B6-AD3F-E5BDD9DF75FA}" type="pres">
      <dgm:prSet presAssocID="{11A2E063-A162-471D-A254-551D86E000D4}" presName="centerBoxParent" presStyleLbl="node1" presStyleIdx="2" presStyleCnt="3" custScaleX="69177" custLinFactNeighborX="10604" custLinFactNeighborY="67"/>
      <dgm:spPr/>
      <dgm:t>
        <a:bodyPr/>
        <a:lstStyle/>
        <a:p>
          <a:endParaRPr lang="es-MX"/>
        </a:p>
      </dgm:t>
    </dgm:pt>
    <dgm:pt modelId="{6E1972B2-1C69-41C7-92B3-4AE784843CDC}" type="pres">
      <dgm:prSet presAssocID="{11A2E063-A162-471D-A254-551D86E000D4}" presName="centerBoxChildren" presStyleCnt="0"/>
      <dgm:spPr/>
      <dgm:t>
        <a:bodyPr/>
        <a:lstStyle/>
        <a:p>
          <a:endParaRPr lang="es-MX"/>
        </a:p>
      </dgm:t>
    </dgm:pt>
    <dgm:pt modelId="{8B8C64DD-CBA6-4265-BFF1-6CFA8649FD3E}" type="pres">
      <dgm:prSet presAssocID="{EF02EF57-02F2-47A1-8571-F9812295390B}" presName="cChild" presStyleLbl="fgAcc1" presStyleIdx="3" presStyleCnt="5" custScaleX="17340" custScaleY="128921" custLinFactX="1631" custLinFactNeighborX="100000" custLinFactNeighborY="-46002">
        <dgm:presLayoutVars>
          <dgm:bulletEnabled val="1"/>
        </dgm:presLayoutVars>
      </dgm:prSet>
      <dgm:spPr/>
      <dgm:t>
        <a:bodyPr/>
        <a:lstStyle/>
        <a:p>
          <a:endParaRPr lang="es-MX"/>
        </a:p>
      </dgm:t>
    </dgm:pt>
    <dgm:pt modelId="{0CA46E98-4E1F-4DC4-90D4-0ED60279493B}" type="pres">
      <dgm:prSet presAssocID="{7C273D79-4C7B-4C54-88D7-32BAAD8903BD}" presName="centerSibTrans" presStyleCnt="0"/>
      <dgm:spPr/>
    </dgm:pt>
    <dgm:pt modelId="{FFE7AC4C-1A3F-4AAC-B042-7D57CD8487E9}" type="pres">
      <dgm:prSet presAssocID="{F58ACB7A-CF1D-4CBA-AF57-446C55FB92C1}" presName="cChild" presStyleLbl="fgAcc1" presStyleIdx="4" presStyleCnt="5" custScaleX="62337" custScaleY="132894" custLinFactX="8019" custLinFactNeighborX="100000" custLinFactNeighborY="1566">
        <dgm:presLayoutVars>
          <dgm:bulletEnabled val="1"/>
        </dgm:presLayoutVars>
      </dgm:prSet>
      <dgm:spPr/>
      <dgm:t>
        <a:bodyPr/>
        <a:lstStyle/>
        <a:p>
          <a:endParaRPr lang="es-EC"/>
        </a:p>
      </dgm:t>
    </dgm:pt>
  </dgm:ptLst>
  <dgm:cxnLst>
    <dgm:cxn modelId="{FD4E10ED-C39C-4575-845A-4AC05221ACEE}" srcId="{E88C8B5C-17A1-455C-8E9F-F3708130C7AA}" destId="{EF02EF57-02F2-47A1-8571-F9812295390B}" srcOrd="0" destOrd="0" parTransId="{DF50D5E2-E431-495D-96F7-1C9E23B2DB47}" sibTransId="{7C273D79-4C7B-4C54-88D7-32BAAD8903BD}"/>
    <dgm:cxn modelId="{C24E5F48-BAB4-4F67-9C66-079216EE335C}" type="presOf" srcId="{18B6CFDA-EF8A-4A8C-B6E2-A9B0592EEA7B}" destId="{FA5D55C7-14DA-49BA-8B2F-9B23E3CA3272}" srcOrd="0" destOrd="0" presId="urn:microsoft.com/office/officeart/2005/8/layout/target2"/>
    <dgm:cxn modelId="{9AF606BB-7A46-4C64-BFA2-19A7E367E83E}" type="presOf" srcId="{FA7B90A1-94BF-413F-8319-D73109E8C121}" destId="{938E9AE5-9B7F-4FDF-868D-A2A7DB342536}" srcOrd="0" destOrd="0" presId="urn:microsoft.com/office/officeart/2005/8/layout/target2"/>
    <dgm:cxn modelId="{D6FF8FE7-730A-4BB3-A6F3-74F41166B4A7}" type="presOf" srcId="{E88C8B5C-17A1-455C-8E9F-F3708130C7AA}" destId="{B37B3C91-563C-47B6-AD3F-E5BDD9DF75FA}" srcOrd="0" destOrd="0" presId="urn:microsoft.com/office/officeart/2005/8/layout/target2"/>
    <dgm:cxn modelId="{BDA6F533-78ED-4FCA-BED0-16CBFC0AC57A}" srcId="{11A2E063-A162-471D-A254-551D86E000D4}" destId="{6E35E447-FB10-4B81-B5EC-5114227F78D0}" srcOrd="0" destOrd="0" parTransId="{11368A4F-7ADA-4A7E-B58C-CF113CF699F3}" sibTransId="{29CEE2D3-8410-4FB2-AFBF-3F35DA6B2397}"/>
    <dgm:cxn modelId="{527059E3-321A-48CD-AD64-75A0A59FD031}" type="presOf" srcId="{6E35E447-FB10-4B81-B5EC-5114227F78D0}" destId="{6700839B-EF45-41D3-B258-2FA5919832EE}" srcOrd="0" destOrd="0" presId="urn:microsoft.com/office/officeart/2005/8/layout/target2"/>
    <dgm:cxn modelId="{993ED441-8307-4B25-894E-BE68E76AADC5}" srcId="{6E35E447-FB10-4B81-B5EC-5114227F78D0}" destId="{18B6CFDA-EF8A-4A8C-B6E2-A9B0592EEA7B}" srcOrd="2" destOrd="0" parTransId="{062A8815-9919-4615-A0D7-D13AD4FEB0A0}" sibTransId="{FE71D353-D4C1-4B20-A3AA-22C0CEC2B545}"/>
    <dgm:cxn modelId="{27F27675-960D-4090-8AB1-2BD28DF38B9D}" type="presOf" srcId="{11A2E063-A162-471D-A254-551D86E000D4}" destId="{E104E90A-F655-4CD4-A26B-BB36FAE92B50}" srcOrd="0" destOrd="0" presId="urn:microsoft.com/office/officeart/2005/8/layout/target2"/>
    <dgm:cxn modelId="{820E2C66-9757-4EA9-9454-40C32747818A}" srcId="{6E35E447-FB10-4B81-B5EC-5114227F78D0}" destId="{06D52B5A-C9E2-41E8-AE09-EDD776C6A8D8}" srcOrd="0" destOrd="0" parTransId="{D1B00CCF-D75B-470A-89FB-ED09FF16E32C}" sibTransId="{B2AC81E8-25B8-43FE-9D49-A4E1FBDFC8F6}"/>
    <dgm:cxn modelId="{3A54625E-049D-42EC-82E3-B9425BF6445A}" srcId="{6E35E447-FB10-4B81-B5EC-5114227F78D0}" destId="{5C6AEF20-1B0F-4BAC-8782-697DA9BF0FDC}" srcOrd="1" destOrd="0" parTransId="{0F28D695-6E8F-4A96-A13D-E4BF5A9DE6CC}" sibTransId="{A726B39E-96DD-40C2-8F33-021FFA9B597C}"/>
    <dgm:cxn modelId="{2B463754-9659-4A06-92FC-4761C5B32952}" type="presOf" srcId="{5C6AEF20-1B0F-4BAC-8782-697DA9BF0FDC}" destId="{8227DD52-5834-4E24-A7D9-385F1CF76A82}" srcOrd="0" destOrd="0" presId="urn:microsoft.com/office/officeart/2005/8/layout/target2"/>
    <dgm:cxn modelId="{2599BD35-0CE7-427F-9044-1E456E52241F}" type="presOf" srcId="{EF02EF57-02F2-47A1-8571-F9812295390B}" destId="{8B8C64DD-CBA6-4265-BFF1-6CFA8649FD3E}" srcOrd="0" destOrd="0" presId="urn:microsoft.com/office/officeart/2005/8/layout/target2"/>
    <dgm:cxn modelId="{B45DFE5A-5693-4218-A0A0-E7D02475D42F}" type="presOf" srcId="{06D52B5A-C9E2-41E8-AE09-EDD776C6A8D8}" destId="{398EDC74-8C14-4049-A834-0B8DB547065F}" srcOrd="0" destOrd="0" presId="urn:microsoft.com/office/officeart/2005/8/layout/target2"/>
    <dgm:cxn modelId="{98D6A8A3-E8EE-449E-A41B-CA6C0FC0A0E5}" srcId="{11A2E063-A162-471D-A254-551D86E000D4}" destId="{FA7B90A1-94BF-413F-8319-D73109E8C121}" srcOrd="1" destOrd="0" parTransId="{49AC7231-2587-49DB-95F5-E590AE1AD9E2}" sibTransId="{CC65E50B-E194-4E71-A517-9EBBBFBF6742}"/>
    <dgm:cxn modelId="{E750F2DB-DAB8-4CA9-9618-9B93D6B32A45}" type="presOf" srcId="{F58ACB7A-CF1D-4CBA-AF57-446C55FB92C1}" destId="{FFE7AC4C-1A3F-4AAC-B042-7D57CD8487E9}" srcOrd="0" destOrd="0" presId="urn:microsoft.com/office/officeart/2005/8/layout/target2"/>
    <dgm:cxn modelId="{C84FE888-A104-4966-BE16-4E4DEEDBB1C3}" srcId="{E88C8B5C-17A1-455C-8E9F-F3708130C7AA}" destId="{F58ACB7A-CF1D-4CBA-AF57-446C55FB92C1}" srcOrd="1" destOrd="0" parTransId="{CD20A640-2F0C-4990-B3EF-F0AFC0D0B739}" sibTransId="{2923797A-59A1-4576-B15C-236A2FDE5864}"/>
    <dgm:cxn modelId="{B2263680-7647-4FF8-9AD7-0FC6236025A1}" srcId="{11A2E063-A162-471D-A254-551D86E000D4}" destId="{E88C8B5C-17A1-455C-8E9F-F3708130C7AA}" srcOrd="2" destOrd="0" parTransId="{5A392D87-5184-49D2-BBE7-98F686A9BACB}" sibTransId="{C893F1C6-1488-4BA3-8F06-E06C0F60147A}"/>
    <dgm:cxn modelId="{1F805CE3-E3B2-4DB0-90BB-F77F44EAB3F7}" type="presParOf" srcId="{E104E90A-F655-4CD4-A26B-BB36FAE92B50}" destId="{28449A53-0DDE-40FD-8BAD-1713C135BD71}" srcOrd="0" destOrd="0" presId="urn:microsoft.com/office/officeart/2005/8/layout/target2"/>
    <dgm:cxn modelId="{9B4A44EA-0F1E-443C-ABCE-25D8724373B2}" type="presParOf" srcId="{28449A53-0DDE-40FD-8BAD-1713C135BD71}" destId="{6700839B-EF45-41D3-B258-2FA5919832EE}" srcOrd="0" destOrd="0" presId="urn:microsoft.com/office/officeart/2005/8/layout/target2"/>
    <dgm:cxn modelId="{CE9A2D59-EA56-4E1F-81A9-720FCD8A0580}" type="presParOf" srcId="{28449A53-0DDE-40FD-8BAD-1713C135BD71}" destId="{5B436A34-6E89-422A-8E90-ED0727F70069}" srcOrd="1" destOrd="0" presId="urn:microsoft.com/office/officeart/2005/8/layout/target2"/>
    <dgm:cxn modelId="{F6674238-E176-4D70-A14B-66C5A65718B9}" type="presParOf" srcId="{5B436A34-6E89-422A-8E90-ED0727F70069}" destId="{398EDC74-8C14-4049-A834-0B8DB547065F}" srcOrd="0" destOrd="0" presId="urn:microsoft.com/office/officeart/2005/8/layout/target2"/>
    <dgm:cxn modelId="{CB8A950A-49C4-4D08-8754-862777191C3E}" type="presParOf" srcId="{5B436A34-6E89-422A-8E90-ED0727F70069}" destId="{12181F68-B0EE-4AB7-83A8-819C8F5F1218}" srcOrd="1" destOrd="0" presId="urn:microsoft.com/office/officeart/2005/8/layout/target2"/>
    <dgm:cxn modelId="{E348D443-BE87-4690-A2D1-2EE3638D7535}" type="presParOf" srcId="{5B436A34-6E89-422A-8E90-ED0727F70069}" destId="{8227DD52-5834-4E24-A7D9-385F1CF76A82}" srcOrd="2" destOrd="0" presId="urn:microsoft.com/office/officeart/2005/8/layout/target2"/>
    <dgm:cxn modelId="{86F714A1-9B7E-45F4-BAEF-433E95476D2B}" type="presParOf" srcId="{5B436A34-6E89-422A-8E90-ED0727F70069}" destId="{2D5028C7-2BA9-490F-A9E4-EBE05F047988}" srcOrd="3" destOrd="0" presId="urn:microsoft.com/office/officeart/2005/8/layout/target2"/>
    <dgm:cxn modelId="{3D913EE2-2F06-4D72-B459-7CE80166C446}" type="presParOf" srcId="{5B436A34-6E89-422A-8E90-ED0727F70069}" destId="{FA5D55C7-14DA-49BA-8B2F-9B23E3CA3272}" srcOrd="4" destOrd="0" presId="urn:microsoft.com/office/officeart/2005/8/layout/target2"/>
    <dgm:cxn modelId="{9957BE13-3971-41DF-B09C-D6C960F89752}" type="presParOf" srcId="{E104E90A-F655-4CD4-A26B-BB36FAE92B50}" destId="{24568228-1810-4AAB-826E-F19290F04D14}" srcOrd="1" destOrd="0" presId="urn:microsoft.com/office/officeart/2005/8/layout/target2"/>
    <dgm:cxn modelId="{D2C73E55-95EF-458C-8A4F-5BB03C6F7A7D}" type="presParOf" srcId="{24568228-1810-4AAB-826E-F19290F04D14}" destId="{938E9AE5-9B7F-4FDF-868D-A2A7DB342536}" srcOrd="0" destOrd="0" presId="urn:microsoft.com/office/officeart/2005/8/layout/target2"/>
    <dgm:cxn modelId="{FDD42E81-1EF5-43DE-90F7-176786838CA8}" type="presParOf" srcId="{24568228-1810-4AAB-826E-F19290F04D14}" destId="{052DE839-2C62-417A-AF96-7488616490D5}" srcOrd="1" destOrd="0" presId="urn:microsoft.com/office/officeart/2005/8/layout/target2"/>
    <dgm:cxn modelId="{0E9FFE5E-EDEF-4534-9856-C71C374C7BDC}" type="presParOf" srcId="{E104E90A-F655-4CD4-A26B-BB36FAE92B50}" destId="{79B5B538-B0A6-4090-B3B3-CB580179D537}" srcOrd="2" destOrd="0" presId="urn:microsoft.com/office/officeart/2005/8/layout/target2"/>
    <dgm:cxn modelId="{20964A27-8A68-44F3-8B68-081A5BC7CDC4}" type="presParOf" srcId="{79B5B538-B0A6-4090-B3B3-CB580179D537}" destId="{B37B3C91-563C-47B6-AD3F-E5BDD9DF75FA}" srcOrd="0" destOrd="0" presId="urn:microsoft.com/office/officeart/2005/8/layout/target2"/>
    <dgm:cxn modelId="{11700F5D-CB2F-4FD0-96F4-EE357F0FD60B}" type="presParOf" srcId="{79B5B538-B0A6-4090-B3B3-CB580179D537}" destId="{6E1972B2-1C69-41C7-92B3-4AE784843CDC}" srcOrd="1" destOrd="0" presId="urn:microsoft.com/office/officeart/2005/8/layout/target2"/>
    <dgm:cxn modelId="{C34984D8-2D20-4436-9B23-D112C140890B}" type="presParOf" srcId="{6E1972B2-1C69-41C7-92B3-4AE784843CDC}" destId="{8B8C64DD-CBA6-4265-BFF1-6CFA8649FD3E}" srcOrd="0" destOrd="0" presId="urn:microsoft.com/office/officeart/2005/8/layout/target2"/>
    <dgm:cxn modelId="{96D13CE9-FBD3-4A8D-85E4-A05C6C8E17D2}" type="presParOf" srcId="{6E1972B2-1C69-41C7-92B3-4AE784843CDC}" destId="{0CA46E98-4E1F-4DC4-90D4-0ED60279493B}" srcOrd="1" destOrd="0" presId="urn:microsoft.com/office/officeart/2005/8/layout/target2"/>
    <dgm:cxn modelId="{7C1156FE-AE63-4149-9359-32B03F3AE5A6}" type="presParOf" srcId="{6E1972B2-1C69-41C7-92B3-4AE784843CDC}" destId="{FFE7AC4C-1A3F-4AAC-B042-7D57CD8487E9}" srcOrd="2" destOrd="0" presId="urn:microsoft.com/office/officeart/2005/8/layout/target2"/>
  </dgm:cxnLst>
  <dgm:bg>
    <a:noFill/>
  </dgm:bg>
  <dgm:whole/>
  <dgm:extLst>
    <a:ext uri="http://schemas.microsoft.com/office/drawing/2008/diagram">
      <dsp:dataModelExt xmlns:dsp="http://schemas.microsoft.com/office/drawing/2008/diagram" relId="rId6" minVer="http://schemas.openxmlformats.org/drawingml/2006/diagram"/>
    </a:ext>
  </dgm:extLst>
</dgm:dataModel>
</file>

<file path=ppt/diagrams/data16.xml><?xml version="1.0" encoding="utf-8"?>
<dgm:dataModel xmlns:dgm="http://schemas.openxmlformats.org/drawingml/2006/diagram" xmlns:a="http://schemas.openxmlformats.org/drawingml/2006/main">
  <dgm:ptLst>
    <dgm:pt modelId="{11A2E063-A162-471D-A254-551D86E000D4}" type="doc">
      <dgm:prSet loTypeId="urn:microsoft.com/office/officeart/2005/8/layout/target2" loCatId="relationship" qsTypeId="urn:microsoft.com/office/officeart/2005/8/quickstyle/simple5" qsCatId="simple" csTypeId="urn:microsoft.com/office/officeart/2005/8/colors/accent1_5" csCatId="accent1" phldr="1"/>
      <dgm:spPr/>
      <dgm:t>
        <a:bodyPr/>
        <a:lstStyle/>
        <a:p>
          <a:endParaRPr lang="es-MX"/>
        </a:p>
      </dgm:t>
    </dgm:pt>
    <dgm:pt modelId="{6E35E447-FB10-4B81-B5EC-5114227F78D0}">
      <dgm:prSet phldrT="[Texto]"/>
      <dgm:spPr/>
      <dgm:t>
        <a:bodyPr/>
        <a:lstStyle/>
        <a:p>
          <a:r>
            <a:rPr lang="es-EC" dirty="0" smtClean="0">
              <a:solidFill>
                <a:schemeClr val="bg1"/>
              </a:solidFill>
            </a:rPr>
            <a:t>Plan Nacional de Desarrollo (PNBV)</a:t>
          </a:r>
          <a:endParaRPr lang="es-MX" dirty="0">
            <a:solidFill>
              <a:schemeClr val="bg1"/>
            </a:solidFill>
          </a:endParaRPr>
        </a:p>
      </dgm:t>
    </dgm:pt>
    <dgm:pt modelId="{11368A4F-7ADA-4A7E-B58C-CF113CF699F3}" type="parTrans" cxnId="{BDA6F533-78ED-4FCA-BED0-16CBFC0AC57A}">
      <dgm:prSet/>
      <dgm:spPr/>
      <dgm:t>
        <a:bodyPr/>
        <a:lstStyle/>
        <a:p>
          <a:endParaRPr lang="es-MX"/>
        </a:p>
      </dgm:t>
    </dgm:pt>
    <dgm:pt modelId="{29CEE2D3-8410-4FB2-AFBF-3F35DA6B2397}" type="sibTrans" cxnId="{BDA6F533-78ED-4FCA-BED0-16CBFC0AC57A}">
      <dgm:prSet/>
      <dgm:spPr/>
      <dgm:t>
        <a:bodyPr/>
        <a:lstStyle/>
        <a:p>
          <a:endParaRPr lang="es-MX"/>
        </a:p>
      </dgm:t>
    </dgm:pt>
    <dgm:pt modelId="{06D52B5A-C9E2-41E8-AE09-EDD776C6A8D8}">
      <dgm:prSet phldrT="[Texto]"/>
      <dgm:spPr/>
      <dgm:t>
        <a:bodyPr/>
        <a:lstStyle/>
        <a:p>
          <a:r>
            <a:rPr lang="es-MX" b="1" dirty="0" smtClean="0"/>
            <a:t>OBJETIVO PNBV</a:t>
          </a:r>
        </a:p>
        <a:p>
          <a:r>
            <a:rPr lang="es-EC" b="1" dirty="0" smtClean="0"/>
            <a:t>9 Garantizar la vigencia de los derechos y la justicia</a:t>
          </a:r>
          <a:endParaRPr lang="es-MX" dirty="0"/>
        </a:p>
      </dgm:t>
    </dgm:pt>
    <dgm:pt modelId="{D1B00CCF-D75B-470A-89FB-ED09FF16E32C}" type="parTrans" cxnId="{820E2C66-9757-4EA9-9454-40C32747818A}">
      <dgm:prSet/>
      <dgm:spPr/>
      <dgm:t>
        <a:bodyPr/>
        <a:lstStyle/>
        <a:p>
          <a:endParaRPr lang="es-MX"/>
        </a:p>
      </dgm:t>
    </dgm:pt>
    <dgm:pt modelId="{B2AC81E8-25B8-43FE-9D49-A4E1FBDFC8F6}" type="sibTrans" cxnId="{820E2C66-9757-4EA9-9454-40C32747818A}">
      <dgm:prSet/>
      <dgm:spPr/>
      <dgm:t>
        <a:bodyPr/>
        <a:lstStyle/>
        <a:p>
          <a:endParaRPr lang="es-MX"/>
        </a:p>
      </dgm:t>
    </dgm:pt>
    <dgm:pt modelId="{5C6AEF20-1B0F-4BAC-8782-697DA9BF0FDC}">
      <dgm:prSet phldrT="[Texto]"/>
      <dgm:spPr/>
      <dgm:t>
        <a:bodyPr/>
        <a:lstStyle/>
        <a:p>
          <a:pPr algn="ctr"/>
          <a:r>
            <a:rPr lang="es-EC" b="1" dirty="0" smtClean="0"/>
            <a:t>Política : </a:t>
          </a:r>
        </a:p>
        <a:p>
          <a:pPr algn="just"/>
          <a:r>
            <a:rPr lang="es-EC" b="1" dirty="0" smtClean="0"/>
            <a:t>9.4 Erradicar las prácticas de violencia contra las personas, pueblos y nacionalidades.</a:t>
          </a:r>
        </a:p>
      </dgm:t>
    </dgm:pt>
    <dgm:pt modelId="{0F28D695-6E8F-4A96-A13D-E4BF5A9DE6CC}" type="parTrans" cxnId="{3A54625E-049D-42EC-82E3-B9425BF6445A}">
      <dgm:prSet/>
      <dgm:spPr/>
      <dgm:t>
        <a:bodyPr/>
        <a:lstStyle/>
        <a:p>
          <a:endParaRPr lang="es-MX"/>
        </a:p>
      </dgm:t>
    </dgm:pt>
    <dgm:pt modelId="{A726B39E-96DD-40C2-8F33-021FFA9B597C}" type="sibTrans" cxnId="{3A54625E-049D-42EC-82E3-B9425BF6445A}">
      <dgm:prSet/>
      <dgm:spPr/>
      <dgm:t>
        <a:bodyPr/>
        <a:lstStyle/>
        <a:p>
          <a:endParaRPr lang="es-MX"/>
        </a:p>
      </dgm:t>
    </dgm:pt>
    <dgm:pt modelId="{FA7B90A1-94BF-413F-8319-D73109E8C121}">
      <dgm:prSet phldrT="[Texto]"/>
      <dgm:spPr/>
      <dgm:t>
        <a:bodyPr/>
        <a:lstStyle/>
        <a:p>
          <a:r>
            <a:rPr lang="es-EC" dirty="0" smtClean="0">
              <a:solidFill>
                <a:schemeClr val="bg1"/>
              </a:solidFill>
            </a:rPr>
            <a:t>Agenda Sectorial</a:t>
          </a:r>
          <a:endParaRPr lang="es-MX" dirty="0">
            <a:solidFill>
              <a:schemeClr val="bg1"/>
            </a:solidFill>
          </a:endParaRPr>
        </a:p>
      </dgm:t>
    </dgm:pt>
    <dgm:pt modelId="{49AC7231-2587-49DB-95F5-E590AE1AD9E2}" type="parTrans" cxnId="{98D6A8A3-E8EE-449E-A41B-CA6C0FC0A0E5}">
      <dgm:prSet/>
      <dgm:spPr/>
      <dgm:t>
        <a:bodyPr/>
        <a:lstStyle/>
        <a:p>
          <a:endParaRPr lang="es-MX"/>
        </a:p>
      </dgm:t>
    </dgm:pt>
    <dgm:pt modelId="{CC65E50B-E194-4E71-A517-9EBBBFBF6742}" type="sibTrans" cxnId="{98D6A8A3-E8EE-449E-A41B-CA6C0FC0A0E5}">
      <dgm:prSet/>
      <dgm:spPr/>
      <dgm:t>
        <a:bodyPr/>
        <a:lstStyle/>
        <a:p>
          <a:endParaRPr lang="es-MX"/>
        </a:p>
      </dgm:t>
    </dgm:pt>
    <dgm:pt modelId="{EF02EF57-02F2-47A1-8571-F9812295390B}">
      <dgm:prSet phldrT="[Texto]" custT="1"/>
      <dgm:spPr/>
      <dgm:t>
        <a:bodyPr/>
        <a:lstStyle/>
        <a:p>
          <a:pPr algn="ctr"/>
          <a:r>
            <a:rPr lang="es-MX" sz="1600" smtClean="0"/>
            <a:t>N/A</a:t>
          </a:r>
          <a:endParaRPr lang="es-MX" sz="1600" dirty="0"/>
        </a:p>
      </dgm:t>
    </dgm:pt>
    <dgm:pt modelId="{DF50D5E2-E431-495D-96F7-1C9E23B2DB47}" type="parTrans" cxnId="{FD4E10ED-C39C-4575-845A-4AC05221ACEE}">
      <dgm:prSet/>
      <dgm:spPr/>
      <dgm:t>
        <a:bodyPr/>
        <a:lstStyle/>
        <a:p>
          <a:endParaRPr lang="es-MX"/>
        </a:p>
      </dgm:t>
    </dgm:pt>
    <dgm:pt modelId="{7C273D79-4C7B-4C54-88D7-32BAAD8903BD}" type="sibTrans" cxnId="{FD4E10ED-C39C-4575-845A-4AC05221ACEE}">
      <dgm:prSet/>
      <dgm:spPr/>
      <dgm:t>
        <a:bodyPr/>
        <a:lstStyle/>
        <a:p>
          <a:endParaRPr lang="es-MX"/>
        </a:p>
      </dgm:t>
    </dgm:pt>
    <dgm:pt modelId="{E88C8B5C-17A1-455C-8E9F-F3708130C7AA}">
      <dgm:prSet phldrT="[Texto]"/>
      <dgm:spPr/>
      <dgm:t>
        <a:bodyPr/>
        <a:lstStyle/>
        <a:p>
          <a:pPr algn="ctr"/>
          <a:r>
            <a:rPr lang="es-EC" dirty="0" smtClean="0">
              <a:solidFill>
                <a:schemeClr val="bg1"/>
              </a:solidFill>
            </a:rPr>
            <a:t>OEI 6</a:t>
          </a:r>
          <a:endParaRPr lang="es-MX" dirty="0">
            <a:solidFill>
              <a:schemeClr val="bg1"/>
            </a:solidFill>
          </a:endParaRPr>
        </a:p>
      </dgm:t>
    </dgm:pt>
    <dgm:pt modelId="{5A392D87-5184-49D2-BBE7-98F686A9BACB}" type="parTrans" cxnId="{B2263680-7647-4FF8-9AD7-0FC6236025A1}">
      <dgm:prSet/>
      <dgm:spPr/>
      <dgm:t>
        <a:bodyPr/>
        <a:lstStyle/>
        <a:p>
          <a:endParaRPr lang="es-MX"/>
        </a:p>
      </dgm:t>
    </dgm:pt>
    <dgm:pt modelId="{C893F1C6-1488-4BA3-8F06-E06C0F60147A}" type="sibTrans" cxnId="{B2263680-7647-4FF8-9AD7-0FC6236025A1}">
      <dgm:prSet/>
      <dgm:spPr/>
      <dgm:t>
        <a:bodyPr/>
        <a:lstStyle/>
        <a:p>
          <a:endParaRPr lang="es-MX"/>
        </a:p>
      </dgm:t>
    </dgm:pt>
    <dgm:pt modelId="{18B6CFDA-EF8A-4A8C-B6E2-A9B0592EEA7B}">
      <dgm:prSet phldrT="[Texto]"/>
      <dgm:spPr/>
      <dgm:t>
        <a:bodyPr/>
        <a:lstStyle/>
        <a:p>
          <a:pPr algn="ctr"/>
          <a:r>
            <a:rPr lang="es-MX" b="1" dirty="0" smtClean="0"/>
            <a:t>Meta :</a:t>
          </a:r>
        </a:p>
        <a:p>
          <a:pPr algn="ctr"/>
          <a:r>
            <a:rPr lang="es-EC" b="1" dirty="0" smtClean="0"/>
            <a:t>9.4.1 Reducir la violencia contra las mujeres: La física en un 8% La psicológica en un 5% y La sexual en un 2%</a:t>
          </a:r>
        </a:p>
        <a:p>
          <a:pPr algn="ctr"/>
          <a:r>
            <a:rPr lang="es-EC" b="1" dirty="0" smtClean="0"/>
            <a:t>9.4.2 Erradicar la agresión de profesores en escuelas y colegios al 2013</a:t>
          </a:r>
        </a:p>
        <a:p>
          <a:pPr algn="ctr"/>
          <a:r>
            <a:rPr lang="es-EC" b="1" dirty="0" smtClean="0"/>
            <a:t>Indicador:</a:t>
          </a:r>
        </a:p>
        <a:p>
          <a:pPr algn="ctr"/>
          <a:r>
            <a:rPr lang="es-EC" b="1" dirty="0" smtClean="0"/>
            <a:t>Violencia contra las mujeres (física, psicológica, sexual)</a:t>
          </a:r>
        </a:p>
        <a:p>
          <a:pPr algn="ctr"/>
          <a:r>
            <a:rPr lang="es-EC" b="1" dirty="0" smtClean="0"/>
            <a:t>Porcentaje de niños y niñas de 6 a 17 años que declaran ser agredidos físicamente por  profesores</a:t>
          </a:r>
        </a:p>
      </dgm:t>
    </dgm:pt>
    <dgm:pt modelId="{062A8815-9919-4615-A0D7-D13AD4FEB0A0}" type="parTrans" cxnId="{993ED441-8307-4B25-894E-BE68E76AADC5}">
      <dgm:prSet/>
      <dgm:spPr/>
      <dgm:t>
        <a:bodyPr/>
        <a:lstStyle/>
        <a:p>
          <a:endParaRPr lang="es-EC"/>
        </a:p>
      </dgm:t>
    </dgm:pt>
    <dgm:pt modelId="{FE71D353-D4C1-4B20-A3AA-22C0CEC2B545}" type="sibTrans" cxnId="{993ED441-8307-4B25-894E-BE68E76AADC5}">
      <dgm:prSet/>
      <dgm:spPr/>
      <dgm:t>
        <a:bodyPr/>
        <a:lstStyle/>
        <a:p>
          <a:endParaRPr lang="es-EC"/>
        </a:p>
      </dgm:t>
    </dgm:pt>
    <dgm:pt modelId="{F58ACB7A-CF1D-4CBA-AF57-446C55FB92C1}">
      <dgm:prSet phldrT="[Texto]" custT="1"/>
      <dgm:spPr/>
      <dgm:t>
        <a:bodyPr/>
        <a:lstStyle/>
        <a:p>
          <a:r>
            <a:rPr lang="es-EC" sz="1600" b="1" dirty="0" smtClean="0"/>
            <a:t>Incrementar el cumplimiento de los derechos humanos a nivel nacional.</a:t>
          </a:r>
          <a:endParaRPr lang="es-MX" sz="1600" dirty="0"/>
        </a:p>
      </dgm:t>
    </dgm:pt>
    <dgm:pt modelId="{CD20A640-2F0C-4990-B3EF-F0AFC0D0B739}" type="parTrans" cxnId="{C84FE888-A104-4966-BE16-4E4DEEDBB1C3}">
      <dgm:prSet/>
      <dgm:spPr/>
      <dgm:t>
        <a:bodyPr/>
        <a:lstStyle/>
        <a:p>
          <a:endParaRPr lang="es-EC"/>
        </a:p>
      </dgm:t>
    </dgm:pt>
    <dgm:pt modelId="{2923797A-59A1-4576-B15C-236A2FDE5864}" type="sibTrans" cxnId="{C84FE888-A104-4966-BE16-4E4DEEDBB1C3}">
      <dgm:prSet/>
      <dgm:spPr/>
      <dgm:t>
        <a:bodyPr/>
        <a:lstStyle/>
        <a:p>
          <a:endParaRPr lang="es-EC"/>
        </a:p>
      </dgm:t>
    </dgm:pt>
    <dgm:pt modelId="{E104E90A-F655-4CD4-A26B-BB36FAE92B50}" type="pres">
      <dgm:prSet presAssocID="{11A2E063-A162-471D-A254-551D86E000D4}" presName="Name0" presStyleCnt="0">
        <dgm:presLayoutVars>
          <dgm:chMax val="3"/>
          <dgm:chPref val="1"/>
          <dgm:dir/>
          <dgm:animLvl val="lvl"/>
          <dgm:resizeHandles/>
        </dgm:presLayoutVars>
      </dgm:prSet>
      <dgm:spPr/>
      <dgm:t>
        <a:bodyPr/>
        <a:lstStyle/>
        <a:p>
          <a:endParaRPr lang="es-MX"/>
        </a:p>
      </dgm:t>
    </dgm:pt>
    <dgm:pt modelId="{28449A53-0DDE-40FD-8BAD-1713C135BD71}" type="pres">
      <dgm:prSet presAssocID="{11A2E063-A162-471D-A254-551D86E000D4}" presName="outerBox" presStyleCnt="0"/>
      <dgm:spPr/>
      <dgm:t>
        <a:bodyPr/>
        <a:lstStyle/>
        <a:p>
          <a:endParaRPr lang="es-MX"/>
        </a:p>
      </dgm:t>
    </dgm:pt>
    <dgm:pt modelId="{6700839B-EF45-41D3-B258-2FA5919832EE}" type="pres">
      <dgm:prSet presAssocID="{11A2E063-A162-471D-A254-551D86E000D4}" presName="outerBoxParent" presStyleLbl="node1" presStyleIdx="0" presStyleCnt="3" custLinFactNeighborX="-8547" custLinFactNeighborY="3516"/>
      <dgm:spPr/>
      <dgm:t>
        <a:bodyPr/>
        <a:lstStyle/>
        <a:p>
          <a:endParaRPr lang="es-MX"/>
        </a:p>
      </dgm:t>
    </dgm:pt>
    <dgm:pt modelId="{5B436A34-6E89-422A-8E90-ED0727F70069}" type="pres">
      <dgm:prSet presAssocID="{11A2E063-A162-471D-A254-551D86E000D4}" presName="outerBoxChildren" presStyleCnt="0"/>
      <dgm:spPr/>
      <dgm:t>
        <a:bodyPr/>
        <a:lstStyle/>
        <a:p>
          <a:endParaRPr lang="es-MX"/>
        </a:p>
      </dgm:t>
    </dgm:pt>
    <dgm:pt modelId="{398EDC74-8C14-4049-A834-0B8DB547065F}" type="pres">
      <dgm:prSet presAssocID="{06D52B5A-C9E2-41E8-AE09-EDD776C6A8D8}" presName="oChild" presStyleLbl="fgAcc1" presStyleIdx="0" presStyleCnt="5" custScaleX="134961" custScaleY="26692" custLinFactY="-3157" custLinFactNeighborX="9954" custLinFactNeighborY="-100000">
        <dgm:presLayoutVars>
          <dgm:bulletEnabled val="1"/>
        </dgm:presLayoutVars>
      </dgm:prSet>
      <dgm:spPr/>
      <dgm:t>
        <a:bodyPr/>
        <a:lstStyle/>
        <a:p>
          <a:endParaRPr lang="es-MX"/>
        </a:p>
      </dgm:t>
    </dgm:pt>
    <dgm:pt modelId="{12181F68-B0EE-4AB7-83A8-819C8F5F1218}" type="pres">
      <dgm:prSet presAssocID="{B2AC81E8-25B8-43FE-9D49-A4E1FBDFC8F6}" presName="outerSibTrans" presStyleCnt="0"/>
      <dgm:spPr/>
      <dgm:t>
        <a:bodyPr/>
        <a:lstStyle/>
        <a:p>
          <a:endParaRPr lang="es-MX"/>
        </a:p>
      </dgm:t>
    </dgm:pt>
    <dgm:pt modelId="{8227DD52-5834-4E24-A7D9-385F1CF76A82}" type="pres">
      <dgm:prSet presAssocID="{5C6AEF20-1B0F-4BAC-8782-697DA9BF0FDC}" presName="oChild" presStyleLbl="fgAcc1" presStyleIdx="1" presStyleCnt="5" custScaleX="140501" custScaleY="29977" custLinFactY="-1981" custLinFactNeighborX="11671" custLinFactNeighborY="-100000">
        <dgm:presLayoutVars>
          <dgm:bulletEnabled val="1"/>
        </dgm:presLayoutVars>
      </dgm:prSet>
      <dgm:spPr/>
      <dgm:t>
        <a:bodyPr/>
        <a:lstStyle/>
        <a:p>
          <a:endParaRPr lang="es-MX"/>
        </a:p>
      </dgm:t>
    </dgm:pt>
    <dgm:pt modelId="{2D5028C7-2BA9-490F-A9E4-EBE05F047988}" type="pres">
      <dgm:prSet presAssocID="{A726B39E-96DD-40C2-8F33-021FFA9B597C}" presName="outerSibTrans" presStyleCnt="0"/>
      <dgm:spPr/>
    </dgm:pt>
    <dgm:pt modelId="{FA5D55C7-14DA-49BA-8B2F-9B23E3CA3272}" type="pres">
      <dgm:prSet presAssocID="{18B6CFDA-EF8A-4A8C-B6E2-A9B0592EEA7B}" presName="oChild" presStyleLbl="fgAcc1" presStyleIdx="2" presStyleCnt="5" custScaleX="134131" custScaleY="43977" custLinFactNeighborX="8486" custLinFactNeighborY="-64602">
        <dgm:presLayoutVars>
          <dgm:bulletEnabled val="1"/>
        </dgm:presLayoutVars>
      </dgm:prSet>
      <dgm:spPr/>
      <dgm:t>
        <a:bodyPr/>
        <a:lstStyle/>
        <a:p>
          <a:endParaRPr lang="es-EC"/>
        </a:p>
      </dgm:t>
    </dgm:pt>
    <dgm:pt modelId="{24568228-1810-4AAB-826E-F19290F04D14}" type="pres">
      <dgm:prSet presAssocID="{11A2E063-A162-471D-A254-551D86E000D4}" presName="middleBox" presStyleCnt="0"/>
      <dgm:spPr/>
      <dgm:t>
        <a:bodyPr/>
        <a:lstStyle/>
        <a:p>
          <a:endParaRPr lang="es-MX"/>
        </a:p>
      </dgm:t>
    </dgm:pt>
    <dgm:pt modelId="{938E9AE5-9B7F-4FDF-868D-A2A7DB342536}" type="pres">
      <dgm:prSet presAssocID="{11A2E063-A162-471D-A254-551D86E000D4}" presName="middleBoxParent" presStyleLbl="node1" presStyleIdx="1" presStyleCnt="3" custScaleX="92722" custLinFactNeighborX="304" custLinFactNeighborY="2091"/>
      <dgm:spPr/>
      <dgm:t>
        <a:bodyPr/>
        <a:lstStyle/>
        <a:p>
          <a:endParaRPr lang="es-MX"/>
        </a:p>
      </dgm:t>
    </dgm:pt>
    <dgm:pt modelId="{052DE839-2C62-417A-AF96-7488616490D5}" type="pres">
      <dgm:prSet presAssocID="{11A2E063-A162-471D-A254-551D86E000D4}" presName="middleBoxChildren" presStyleCnt="0"/>
      <dgm:spPr/>
      <dgm:t>
        <a:bodyPr/>
        <a:lstStyle/>
        <a:p>
          <a:endParaRPr lang="es-MX"/>
        </a:p>
      </dgm:t>
    </dgm:pt>
    <dgm:pt modelId="{79B5B538-B0A6-4090-B3B3-CB580179D537}" type="pres">
      <dgm:prSet presAssocID="{11A2E063-A162-471D-A254-551D86E000D4}" presName="centerBox" presStyleCnt="0"/>
      <dgm:spPr/>
      <dgm:t>
        <a:bodyPr/>
        <a:lstStyle/>
        <a:p>
          <a:endParaRPr lang="es-MX"/>
        </a:p>
      </dgm:t>
    </dgm:pt>
    <dgm:pt modelId="{B37B3C91-563C-47B6-AD3F-E5BDD9DF75FA}" type="pres">
      <dgm:prSet presAssocID="{11A2E063-A162-471D-A254-551D86E000D4}" presName="centerBoxParent" presStyleLbl="node1" presStyleIdx="2" presStyleCnt="3" custScaleX="69177" custLinFactNeighborX="10604" custLinFactNeighborY="67"/>
      <dgm:spPr/>
      <dgm:t>
        <a:bodyPr/>
        <a:lstStyle/>
        <a:p>
          <a:endParaRPr lang="es-MX"/>
        </a:p>
      </dgm:t>
    </dgm:pt>
    <dgm:pt modelId="{6E1972B2-1C69-41C7-92B3-4AE784843CDC}" type="pres">
      <dgm:prSet presAssocID="{11A2E063-A162-471D-A254-551D86E000D4}" presName="centerBoxChildren" presStyleCnt="0"/>
      <dgm:spPr/>
      <dgm:t>
        <a:bodyPr/>
        <a:lstStyle/>
        <a:p>
          <a:endParaRPr lang="es-MX"/>
        </a:p>
      </dgm:t>
    </dgm:pt>
    <dgm:pt modelId="{8B8C64DD-CBA6-4265-BFF1-6CFA8649FD3E}" type="pres">
      <dgm:prSet presAssocID="{EF02EF57-02F2-47A1-8571-F9812295390B}" presName="cChild" presStyleLbl="fgAcc1" presStyleIdx="3" presStyleCnt="5" custScaleX="17340" custScaleY="128921" custLinFactX="1631" custLinFactNeighborX="100000" custLinFactNeighborY="-46002">
        <dgm:presLayoutVars>
          <dgm:bulletEnabled val="1"/>
        </dgm:presLayoutVars>
      </dgm:prSet>
      <dgm:spPr/>
      <dgm:t>
        <a:bodyPr/>
        <a:lstStyle/>
        <a:p>
          <a:endParaRPr lang="es-MX"/>
        </a:p>
      </dgm:t>
    </dgm:pt>
    <dgm:pt modelId="{0CA46E98-4E1F-4DC4-90D4-0ED60279493B}" type="pres">
      <dgm:prSet presAssocID="{7C273D79-4C7B-4C54-88D7-32BAAD8903BD}" presName="centerSibTrans" presStyleCnt="0"/>
      <dgm:spPr/>
    </dgm:pt>
    <dgm:pt modelId="{FFE7AC4C-1A3F-4AAC-B042-7D57CD8487E9}" type="pres">
      <dgm:prSet presAssocID="{F58ACB7A-CF1D-4CBA-AF57-446C55FB92C1}" presName="cChild" presStyleLbl="fgAcc1" presStyleIdx="4" presStyleCnt="5" custScaleX="62337" custScaleY="132894" custLinFactX="8019" custLinFactNeighborX="100000" custLinFactNeighborY="1566">
        <dgm:presLayoutVars>
          <dgm:bulletEnabled val="1"/>
        </dgm:presLayoutVars>
      </dgm:prSet>
      <dgm:spPr/>
      <dgm:t>
        <a:bodyPr/>
        <a:lstStyle/>
        <a:p>
          <a:endParaRPr lang="es-EC"/>
        </a:p>
      </dgm:t>
    </dgm:pt>
  </dgm:ptLst>
  <dgm:cxnLst>
    <dgm:cxn modelId="{F8701016-5493-45BC-9938-DBE9EA6D49E9}" type="presOf" srcId="{EF02EF57-02F2-47A1-8571-F9812295390B}" destId="{8B8C64DD-CBA6-4265-BFF1-6CFA8649FD3E}" srcOrd="0" destOrd="0" presId="urn:microsoft.com/office/officeart/2005/8/layout/target2"/>
    <dgm:cxn modelId="{69859155-9963-4B65-86FA-33EFF7DBFC0A}" type="presOf" srcId="{6E35E447-FB10-4B81-B5EC-5114227F78D0}" destId="{6700839B-EF45-41D3-B258-2FA5919832EE}" srcOrd="0" destOrd="0" presId="urn:microsoft.com/office/officeart/2005/8/layout/target2"/>
    <dgm:cxn modelId="{BDA6F533-78ED-4FCA-BED0-16CBFC0AC57A}" srcId="{11A2E063-A162-471D-A254-551D86E000D4}" destId="{6E35E447-FB10-4B81-B5EC-5114227F78D0}" srcOrd="0" destOrd="0" parTransId="{11368A4F-7ADA-4A7E-B58C-CF113CF699F3}" sibTransId="{29CEE2D3-8410-4FB2-AFBF-3F35DA6B2397}"/>
    <dgm:cxn modelId="{B43E67F6-C4F3-401B-B6B6-2852030F34DC}" type="presOf" srcId="{06D52B5A-C9E2-41E8-AE09-EDD776C6A8D8}" destId="{398EDC74-8C14-4049-A834-0B8DB547065F}" srcOrd="0" destOrd="0" presId="urn:microsoft.com/office/officeart/2005/8/layout/target2"/>
    <dgm:cxn modelId="{3DA7F08D-D767-4334-B9BF-E24BC311466B}" type="presOf" srcId="{FA7B90A1-94BF-413F-8319-D73109E8C121}" destId="{938E9AE5-9B7F-4FDF-868D-A2A7DB342536}" srcOrd="0" destOrd="0" presId="urn:microsoft.com/office/officeart/2005/8/layout/target2"/>
    <dgm:cxn modelId="{E22192B0-2B44-4C54-A55F-39D5CB5C3534}" type="presOf" srcId="{E88C8B5C-17A1-455C-8E9F-F3708130C7AA}" destId="{B37B3C91-563C-47B6-AD3F-E5BDD9DF75FA}" srcOrd="0" destOrd="0" presId="urn:microsoft.com/office/officeart/2005/8/layout/target2"/>
    <dgm:cxn modelId="{54DF682F-C369-4534-8AF0-821F9CF3D3F6}" type="presOf" srcId="{5C6AEF20-1B0F-4BAC-8782-697DA9BF0FDC}" destId="{8227DD52-5834-4E24-A7D9-385F1CF76A82}" srcOrd="0" destOrd="0" presId="urn:microsoft.com/office/officeart/2005/8/layout/target2"/>
    <dgm:cxn modelId="{820E2C66-9757-4EA9-9454-40C32747818A}" srcId="{6E35E447-FB10-4B81-B5EC-5114227F78D0}" destId="{06D52B5A-C9E2-41E8-AE09-EDD776C6A8D8}" srcOrd="0" destOrd="0" parTransId="{D1B00CCF-D75B-470A-89FB-ED09FF16E32C}" sibTransId="{B2AC81E8-25B8-43FE-9D49-A4E1FBDFC8F6}"/>
    <dgm:cxn modelId="{AA32E07A-4394-47FE-A27D-59A5D67616EB}" type="presOf" srcId="{F58ACB7A-CF1D-4CBA-AF57-446C55FB92C1}" destId="{FFE7AC4C-1A3F-4AAC-B042-7D57CD8487E9}" srcOrd="0" destOrd="0" presId="urn:microsoft.com/office/officeart/2005/8/layout/target2"/>
    <dgm:cxn modelId="{C84FE888-A104-4966-BE16-4E4DEEDBB1C3}" srcId="{E88C8B5C-17A1-455C-8E9F-F3708130C7AA}" destId="{F58ACB7A-CF1D-4CBA-AF57-446C55FB92C1}" srcOrd="1" destOrd="0" parTransId="{CD20A640-2F0C-4990-B3EF-F0AFC0D0B739}" sibTransId="{2923797A-59A1-4576-B15C-236A2FDE5864}"/>
    <dgm:cxn modelId="{98D6A8A3-E8EE-449E-A41B-CA6C0FC0A0E5}" srcId="{11A2E063-A162-471D-A254-551D86E000D4}" destId="{FA7B90A1-94BF-413F-8319-D73109E8C121}" srcOrd="1" destOrd="0" parTransId="{49AC7231-2587-49DB-95F5-E590AE1AD9E2}" sibTransId="{CC65E50B-E194-4E71-A517-9EBBBFBF6742}"/>
    <dgm:cxn modelId="{3A54625E-049D-42EC-82E3-B9425BF6445A}" srcId="{6E35E447-FB10-4B81-B5EC-5114227F78D0}" destId="{5C6AEF20-1B0F-4BAC-8782-697DA9BF0FDC}" srcOrd="1" destOrd="0" parTransId="{0F28D695-6E8F-4A96-A13D-E4BF5A9DE6CC}" sibTransId="{A726B39E-96DD-40C2-8F33-021FFA9B597C}"/>
    <dgm:cxn modelId="{E7F91FD5-1B91-403D-9BED-9416FA59425B}" type="presOf" srcId="{18B6CFDA-EF8A-4A8C-B6E2-A9B0592EEA7B}" destId="{FA5D55C7-14DA-49BA-8B2F-9B23E3CA3272}" srcOrd="0" destOrd="0" presId="urn:microsoft.com/office/officeart/2005/8/layout/target2"/>
    <dgm:cxn modelId="{B2263680-7647-4FF8-9AD7-0FC6236025A1}" srcId="{11A2E063-A162-471D-A254-551D86E000D4}" destId="{E88C8B5C-17A1-455C-8E9F-F3708130C7AA}" srcOrd="2" destOrd="0" parTransId="{5A392D87-5184-49D2-BBE7-98F686A9BACB}" sibTransId="{C893F1C6-1488-4BA3-8F06-E06C0F60147A}"/>
    <dgm:cxn modelId="{FD4E10ED-C39C-4575-845A-4AC05221ACEE}" srcId="{E88C8B5C-17A1-455C-8E9F-F3708130C7AA}" destId="{EF02EF57-02F2-47A1-8571-F9812295390B}" srcOrd="0" destOrd="0" parTransId="{DF50D5E2-E431-495D-96F7-1C9E23B2DB47}" sibTransId="{7C273D79-4C7B-4C54-88D7-32BAAD8903BD}"/>
    <dgm:cxn modelId="{993ED441-8307-4B25-894E-BE68E76AADC5}" srcId="{6E35E447-FB10-4B81-B5EC-5114227F78D0}" destId="{18B6CFDA-EF8A-4A8C-B6E2-A9B0592EEA7B}" srcOrd="2" destOrd="0" parTransId="{062A8815-9919-4615-A0D7-D13AD4FEB0A0}" sibTransId="{FE71D353-D4C1-4B20-A3AA-22C0CEC2B545}"/>
    <dgm:cxn modelId="{2A35FCEF-D396-4243-99D0-82924B181775}" type="presOf" srcId="{11A2E063-A162-471D-A254-551D86E000D4}" destId="{E104E90A-F655-4CD4-A26B-BB36FAE92B50}" srcOrd="0" destOrd="0" presId="urn:microsoft.com/office/officeart/2005/8/layout/target2"/>
    <dgm:cxn modelId="{5AFD9742-9BAD-4B83-8428-2282574E0F4F}" type="presParOf" srcId="{E104E90A-F655-4CD4-A26B-BB36FAE92B50}" destId="{28449A53-0DDE-40FD-8BAD-1713C135BD71}" srcOrd="0" destOrd="0" presId="urn:microsoft.com/office/officeart/2005/8/layout/target2"/>
    <dgm:cxn modelId="{7B6AC220-FCDB-4D2A-A624-FB643606AA8D}" type="presParOf" srcId="{28449A53-0DDE-40FD-8BAD-1713C135BD71}" destId="{6700839B-EF45-41D3-B258-2FA5919832EE}" srcOrd="0" destOrd="0" presId="urn:microsoft.com/office/officeart/2005/8/layout/target2"/>
    <dgm:cxn modelId="{B53470DD-48FD-4982-8D0F-62919FCCC41D}" type="presParOf" srcId="{28449A53-0DDE-40FD-8BAD-1713C135BD71}" destId="{5B436A34-6E89-422A-8E90-ED0727F70069}" srcOrd="1" destOrd="0" presId="urn:microsoft.com/office/officeart/2005/8/layout/target2"/>
    <dgm:cxn modelId="{AEBDD044-2FF9-4B39-B0F5-0383177AECC6}" type="presParOf" srcId="{5B436A34-6E89-422A-8E90-ED0727F70069}" destId="{398EDC74-8C14-4049-A834-0B8DB547065F}" srcOrd="0" destOrd="0" presId="urn:microsoft.com/office/officeart/2005/8/layout/target2"/>
    <dgm:cxn modelId="{88A9FAA1-8FED-43D9-97F5-E922CB3423D1}" type="presParOf" srcId="{5B436A34-6E89-422A-8E90-ED0727F70069}" destId="{12181F68-B0EE-4AB7-83A8-819C8F5F1218}" srcOrd="1" destOrd="0" presId="urn:microsoft.com/office/officeart/2005/8/layout/target2"/>
    <dgm:cxn modelId="{FE8ABFAE-B40C-44FE-AF34-AF40D17102B9}" type="presParOf" srcId="{5B436A34-6E89-422A-8E90-ED0727F70069}" destId="{8227DD52-5834-4E24-A7D9-385F1CF76A82}" srcOrd="2" destOrd="0" presId="urn:microsoft.com/office/officeart/2005/8/layout/target2"/>
    <dgm:cxn modelId="{49B851D6-E4D2-4BAA-9A13-F97D7C4D7297}" type="presParOf" srcId="{5B436A34-6E89-422A-8E90-ED0727F70069}" destId="{2D5028C7-2BA9-490F-A9E4-EBE05F047988}" srcOrd="3" destOrd="0" presId="urn:microsoft.com/office/officeart/2005/8/layout/target2"/>
    <dgm:cxn modelId="{E9917EF0-2C62-41E0-8B7B-6594F7CF99EC}" type="presParOf" srcId="{5B436A34-6E89-422A-8E90-ED0727F70069}" destId="{FA5D55C7-14DA-49BA-8B2F-9B23E3CA3272}" srcOrd="4" destOrd="0" presId="urn:microsoft.com/office/officeart/2005/8/layout/target2"/>
    <dgm:cxn modelId="{7D314E7E-0715-427F-8FA1-44A572BB29F0}" type="presParOf" srcId="{E104E90A-F655-4CD4-A26B-BB36FAE92B50}" destId="{24568228-1810-4AAB-826E-F19290F04D14}" srcOrd="1" destOrd="0" presId="urn:microsoft.com/office/officeart/2005/8/layout/target2"/>
    <dgm:cxn modelId="{BA8E7992-66EF-4B99-9BB5-24D6C39120C6}" type="presParOf" srcId="{24568228-1810-4AAB-826E-F19290F04D14}" destId="{938E9AE5-9B7F-4FDF-868D-A2A7DB342536}" srcOrd="0" destOrd="0" presId="urn:microsoft.com/office/officeart/2005/8/layout/target2"/>
    <dgm:cxn modelId="{9BE4C7FD-70D3-4262-8591-3F8A2373B384}" type="presParOf" srcId="{24568228-1810-4AAB-826E-F19290F04D14}" destId="{052DE839-2C62-417A-AF96-7488616490D5}" srcOrd="1" destOrd="0" presId="urn:microsoft.com/office/officeart/2005/8/layout/target2"/>
    <dgm:cxn modelId="{B9888983-C83C-4119-93E8-BD13AA73A62E}" type="presParOf" srcId="{E104E90A-F655-4CD4-A26B-BB36FAE92B50}" destId="{79B5B538-B0A6-4090-B3B3-CB580179D537}" srcOrd="2" destOrd="0" presId="urn:microsoft.com/office/officeart/2005/8/layout/target2"/>
    <dgm:cxn modelId="{E24B382D-7DBA-4080-91E1-79D2C7B5D856}" type="presParOf" srcId="{79B5B538-B0A6-4090-B3B3-CB580179D537}" destId="{B37B3C91-563C-47B6-AD3F-E5BDD9DF75FA}" srcOrd="0" destOrd="0" presId="urn:microsoft.com/office/officeart/2005/8/layout/target2"/>
    <dgm:cxn modelId="{41270D66-66F3-47FF-AD76-D5F2A90E7CA8}" type="presParOf" srcId="{79B5B538-B0A6-4090-B3B3-CB580179D537}" destId="{6E1972B2-1C69-41C7-92B3-4AE784843CDC}" srcOrd="1" destOrd="0" presId="urn:microsoft.com/office/officeart/2005/8/layout/target2"/>
    <dgm:cxn modelId="{5D31F23F-4F23-40E7-93A1-BFDAE4928301}" type="presParOf" srcId="{6E1972B2-1C69-41C7-92B3-4AE784843CDC}" destId="{8B8C64DD-CBA6-4265-BFF1-6CFA8649FD3E}" srcOrd="0" destOrd="0" presId="urn:microsoft.com/office/officeart/2005/8/layout/target2"/>
    <dgm:cxn modelId="{CA23EB9D-416E-40FF-B088-8ED09E273630}" type="presParOf" srcId="{6E1972B2-1C69-41C7-92B3-4AE784843CDC}" destId="{0CA46E98-4E1F-4DC4-90D4-0ED60279493B}" srcOrd="1" destOrd="0" presId="urn:microsoft.com/office/officeart/2005/8/layout/target2"/>
    <dgm:cxn modelId="{766E9C73-F6C9-49EC-B00D-727E05E05FA5}" type="presParOf" srcId="{6E1972B2-1C69-41C7-92B3-4AE784843CDC}" destId="{FFE7AC4C-1A3F-4AAC-B042-7D57CD8487E9}" srcOrd="2" destOrd="0" presId="urn:microsoft.com/office/officeart/2005/8/layout/target2"/>
  </dgm:cxnLst>
  <dgm:bg>
    <a:noFill/>
  </dgm:bg>
  <dgm:whole/>
  <dgm:extLst>
    <a:ext uri="http://schemas.microsoft.com/office/drawing/2008/diagram">
      <dsp:dataModelExt xmlns:dsp="http://schemas.microsoft.com/office/drawing/2008/diagram" relId="rId6" minVer="http://schemas.openxmlformats.org/drawingml/2006/diagram"/>
    </a:ext>
  </dgm:extLst>
</dgm:dataModel>
</file>

<file path=ppt/diagrams/data17.xml><?xml version="1.0" encoding="utf-8"?>
<dgm:dataModel xmlns:dgm="http://schemas.openxmlformats.org/drawingml/2006/diagram" xmlns:a="http://schemas.openxmlformats.org/drawingml/2006/main">
  <dgm:ptLst>
    <dgm:pt modelId="{11A2E063-A162-471D-A254-551D86E000D4}" type="doc">
      <dgm:prSet loTypeId="urn:microsoft.com/office/officeart/2005/8/layout/target2" loCatId="relationship" qsTypeId="urn:microsoft.com/office/officeart/2005/8/quickstyle/simple5" qsCatId="simple" csTypeId="urn:microsoft.com/office/officeart/2005/8/colors/accent1_5" csCatId="accent1" phldr="1"/>
      <dgm:spPr/>
      <dgm:t>
        <a:bodyPr/>
        <a:lstStyle/>
        <a:p>
          <a:endParaRPr lang="es-MX"/>
        </a:p>
      </dgm:t>
    </dgm:pt>
    <dgm:pt modelId="{6E35E447-FB10-4B81-B5EC-5114227F78D0}">
      <dgm:prSet phldrT="[Texto]"/>
      <dgm:spPr/>
      <dgm:t>
        <a:bodyPr/>
        <a:lstStyle/>
        <a:p>
          <a:r>
            <a:rPr lang="es-EC" dirty="0" smtClean="0">
              <a:solidFill>
                <a:schemeClr val="bg1"/>
              </a:solidFill>
            </a:rPr>
            <a:t>Plan Nacional de Desarrollo (PNBV)</a:t>
          </a:r>
          <a:endParaRPr lang="es-MX" dirty="0">
            <a:solidFill>
              <a:schemeClr val="bg1"/>
            </a:solidFill>
          </a:endParaRPr>
        </a:p>
      </dgm:t>
    </dgm:pt>
    <dgm:pt modelId="{11368A4F-7ADA-4A7E-B58C-CF113CF699F3}" type="parTrans" cxnId="{BDA6F533-78ED-4FCA-BED0-16CBFC0AC57A}">
      <dgm:prSet/>
      <dgm:spPr/>
      <dgm:t>
        <a:bodyPr/>
        <a:lstStyle/>
        <a:p>
          <a:endParaRPr lang="es-MX"/>
        </a:p>
      </dgm:t>
    </dgm:pt>
    <dgm:pt modelId="{29CEE2D3-8410-4FB2-AFBF-3F35DA6B2397}" type="sibTrans" cxnId="{BDA6F533-78ED-4FCA-BED0-16CBFC0AC57A}">
      <dgm:prSet/>
      <dgm:spPr/>
      <dgm:t>
        <a:bodyPr/>
        <a:lstStyle/>
        <a:p>
          <a:endParaRPr lang="es-MX"/>
        </a:p>
      </dgm:t>
    </dgm:pt>
    <dgm:pt modelId="{06D52B5A-C9E2-41E8-AE09-EDD776C6A8D8}">
      <dgm:prSet phldrT="[Texto]"/>
      <dgm:spPr/>
      <dgm:t>
        <a:bodyPr/>
        <a:lstStyle/>
        <a:p>
          <a:r>
            <a:rPr lang="es-MX" b="1" dirty="0" smtClean="0"/>
            <a:t>OBJETIVO PNBV</a:t>
          </a:r>
        </a:p>
        <a:p>
          <a:r>
            <a:rPr lang="es-EC" b="1" dirty="0" smtClean="0"/>
            <a:t>9 Garantizar la vigencia de los derechos y la justicia</a:t>
          </a:r>
          <a:endParaRPr lang="es-MX" dirty="0"/>
        </a:p>
      </dgm:t>
    </dgm:pt>
    <dgm:pt modelId="{D1B00CCF-D75B-470A-89FB-ED09FF16E32C}" type="parTrans" cxnId="{820E2C66-9757-4EA9-9454-40C32747818A}">
      <dgm:prSet/>
      <dgm:spPr/>
      <dgm:t>
        <a:bodyPr/>
        <a:lstStyle/>
        <a:p>
          <a:endParaRPr lang="es-MX"/>
        </a:p>
      </dgm:t>
    </dgm:pt>
    <dgm:pt modelId="{B2AC81E8-25B8-43FE-9D49-A4E1FBDFC8F6}" type="sibTrans" cxnId="{820E2C66-9757-4EA9-9454-40C32747818A}">
      <dgm:prSet/>
      <dgm:spPr/>
      <dgm:t>
        <a:bodyPr/>
        <a:lstStyle/>
        <a:p>
          <a:endParaRPr lang="es-MX"/>
        </a:p>
      </dgm:t>
    </dgm:pt>
    <dgm:pt modelId="{5C6AEF20-1B0F-4BAC-8782-697DA9BF0FDC}">
      <dgm:prSet phldrT="[Texto]"/>
      <dgm:spPr/>
      <dgm:t>
        <a:bodyPr/>
        <a:lstStyle/>
        <a:p>
          <a:pPr algn="ctr"/>
          <a:r>
            <a:rPr lang="es-EC" b="1" dirty="0" smtClean="0"/>
            <a:t>Política : </a:t>
          </a:r>
        </a:p>
        <a:p>
          <a:pPr algn="just"/>
          <a:r>
            <a:rPr lang="es-EC" b="1" dirty="0" smtClean="0"/>
            <a:t>9.4 Erradicar las prácticas de violencia contra las personas, pueblos y nacionalidades.</a:t>
          </a:r>
        </a:p>
      </dgm:t>
    </dgm:pt>
    <dgm:pt modelId="{0F28D695-6E8F-4A96-A13D-E4BF5A9DE6CC}" type="parTrans" cxnId="{3A54625E-049D-42EC-82E3-B9425BF6445A}">
      <dgm:prSet/>
      <dgm:spPr/>
      <dgm:t>
        <a:bodyPr/>
        <a:lstStyle/>
        <a:p>
          <a:endParaRPr lang="es-MX"/>
        </a:p>
      </dgm:t>
    </dgm:pt>
    <dgm:pt modelId="{A726B39E-96DD-40C2-8F33-021FFA9B597C}" type="sibTrans" cxnId="{3A54625E-049D-42EC-82E3-B9425BF6445A}">
      <dgm:prSet/>
      <dgm:spPr/>
      <dgm:t>
        <a:bodyPr/>
        <a:lstStyle/>
        <a:p>
          <a:endParaRPr lang="es-MX"/>
        </a:p>
      </dgm:t>
    </dgm:pt>
    <dgm:pt modelId="{FA7B90A1-94BF-413F-8319-D73109E8C121}">
      <dgm:prSet phldrT="[Texto]"/>
      <dgm:spPr/>
      <dgm:t>
        <a:bodyPr/>
        <a:lstStyle/>
        <a:p>
          <a:r>
            <a:rPr lang="es-EC" dirty="0" smtClean="0">
              <a:solidFill>
                <a:schemeClr val="bg1"/>
              </a:solidFill>
            </a:rPr>
            <a:t>Agenda Sectorial</a:t>
          </a:r>
          <a:endParaRPr lang="es-MX" dirty="0">
            <a:solidFill>
              <a:schemeClr val="bg1"/>
            </a:solidFill>
          </a:endParaRPr>
        </a:p>
      </dgm:t>
    </dgm:pt>
    <dgm:pt modelId="{49AC7231-2587-49DB-95F5-E590AE1AD9E2}" type="parTrans" cxnId="{98D6A8A3-E8EE-449E-A41B-CA6C0FC0A0E5}">
      <dgm:prSet/>
      <dgm:spPr/>
      <dgm:t>
        <a:bodyPr/>
        <a:lstStyle/>
        <a:p>
          <a:endParaRPr lang="es-MX"/>
        </a:p>
      </dgm:t>
    </dgm:pt>
    <dgm:pt modelId="{CC65E50B-E194-4E71-A517-9EBBBFBF6742}" type="sibTrans" cxnId="{98D6A8A3-E8EE-449E-A41B-CA6C0FC0A0E5}">
      <dgm:prSet/>
      <dgm:spPr/>
      <dgm:t>
        <a:bodyPr/>
        <a:lstStyle/>
        <a:p>
          <a:endParaRPr lang="es-MX"/>
        </a:p>
      </dgm:t>
    </dgm:pt>
    <dgm:pt modelId="{EF02EF57-02F2-47A1-8571-F9812295390B}">
      <dgm:prSet phldrT="[Texto]" custT="1"/>
      <dgm:spPr/>
      <dgm:t>
        <a:bodyPr/>
        <a:lstStyle/>
        <a:p>
          <a:pPr algn="ctr"/>
          <a:r>
            <a:rPr lang="es-MX" sz="1600" smtClean="0"/>
            <a:t>N/A</a:t>
          </a:r>
          <a:endParaRPr lang="es-MX" sz="1600" dirty="0"/>
        </a:p>
      </dgm:t>
    </dgm:pt>
    <dgm:pt modelId="{DF50D5E2-E431-495D-96F7-1C9E23B2DB47}" type="parTrans" cxnId="{FD4E10ED-C39C-4575-845A-4AC05221ACEE}">
      <dgm:prSet/>
      <dgm:spPr/>
      <dgm:t>
        <a:bodyPr/>
        <a:lstStyle/>
        <a:p>
          <a:endParaRPr lang="es-MX"/>
        </a:p>
      </dgm:t>
    </dgm:pt>
    <dgm:pt modelId="{7C273D79-4C7B-4C54-88D7-32BAAD8903BD}" type="sibTrans" cxnId="{FD4E10ED-C39C-4575-845A-4AC05221ACEE}">
      <dgm:prSet/>
      <dgm:spPr/>
      <dgm:t>
        <a:bodyPr/>
        <a:lstStyle/>
        <a:p>
          <a:endParaRPr lang="es-MX"/>
        </a:p>
      </dgm:t>
    </dgm:pt>
    <dgm:pt modelId="{E88C8B5C-17A1-455C-8E9F-F3708130C7AA}">
      <dgm:prSet phldrT="[Texto]"/>
      <dgm:spPr/>
      <dgm:t>
        <a:bodyPr/>
        <a:lstStyle/>
        <a:p>
          <a:pPr algn="ctr"/>
          <a:r>
            <a:rPr lang="es-EC" dirty="0" smtClean="0">
              <a:solidFill>
                <a:schemeClr val="bg1"/>
              </a:solidFill>
            </a:rPr>
            <a:t>OEI 7</a:t>
          </a:r>
          <a:endParaRPr lang="es-MX" dirty="0">
            <a:solidFill>
              <a:schemeClr val="bg1"/>
            </a:solidFill>
          </a:endParaRPr>
        </a:p>
      </dgm:t>
    </dgm:pt>
    <dgm:pt modelId="{5A392D87-5184-49D2-BBE7-98F686A9BACB}" type="parTrans" cxnId="{B2263680-7647-4FF8-9AD7-0FC6236025A1}">
      <dgm:prSet/>
      <dgm:spPr/>
      <dgm:t>
        <a:bodyPr/>
        <a:lstStyle/>
        <a:p>
          <a:endParaRPr lang="es-MX"/>
        </a:p>
      </dgm:t>
    </dgm:pt>
    <dgm:pt modelId="{C893F1C6-1488-4BA3-8F06-E06C0F60147A}" type="sibTrans" cxnId="{B2263680-7647-4FF8-9AD7-0FC6236025A1}">
      <dgm:prSet/>
      <dgm:spPr/>
      <dgm:t>
        <a:bodyPr/>
        <a:lstStyle/>
        <a:p>
          <a:endParaRPr lang="es-MX"/>
        </a:p>
      </dgm:t>
    </dgm:pt>
    <dgm:pt modelId="{18B6CFDA-EF8A-4A8C-B6E2-A9B0592EEA7B}">
      <dgm:prSet phldrT="[Texto]"/>
      <dgm:spPr/>
      <dgm:t>
        <a:bodyPr/>
        <a:lstStyle/>
        <a:p>
          <a:pPr algn="ctr"/>
          <a:r>
            <a:rPr lang="es-MX" b="1" dirty="0" smtClean="0"/>
            <a:t>Meta :</a:t>
          </a:r>
        </a:p>
        <a:p>
          <a:pPr algn="ctr"/>
          <a:r>
            <a:rPr lang="es-EC" b="1" dirty="0" smtClean="0"/>
            <a:t>s/n</a:t>
          </a:r>
        </a:p>
        <a:p>
          <a:pPr algn="ctr"/>
          <a:r>
            <a:rPr lang="es-EC" b="1" dirty="0" smtClean="0"/>
            <a:t>Indicador:</a:t>
          </a:r>
        </a:p>
        <a:p>
          <a:pPr algn="ctr"/>
          <a:r>
            <a:rPr lang="es-EC" b="1" dirty="0" smtClean="0"/>
            <a:t>s/n</a:t>
          </a:r>
        </a:p>
      </dgm:t>
    </dgm:pt>
    <dgm:pt modelId="{062A8815-9919-4615-A0D7-D13AD4FEB0A0}" type="parTrans" cxnId="{993ED441-8307-4B25-894E-BE68E76AADC5}">
      <dgm:prSet/>
      <dgm:spPr/>
      <dgm:t>
        <a:bodyPr/>
        <a:lstStyle/>
        <a:p>
          <a:endParaRPr lang="es-EC"/>
        </a:p>
      </dgm:t>
    </dgm:pt>
    <dgm:pt modelId="{FE71D353-D4C1-4B20-A3AA-22C0CEC2B545}" type="sibTrans" cxnId="{993ED441-8307-4B25-894E-BE68E76AADC5}">
      <dgm:prSet/>
      <dgm:spPr/>
      <dgm:t>
        <a:bodyPr/>
        <a:lstStyle/>
        <a:p>
          <a:endParaRPr lang="es-EC"/>
        </a:p>
      </dgm:t>
    </dgm:pt>
    <dgm:pt modelId="{F58ACB7A-CF1D-4CBA-AF57-446C55FB92C1}">
      <dgm:prSet phldrT="[Texto]" custT="1"/>
      <dgm:spPr/>
      <dgm:t>
        <a:bodyPr/>
        <a:lstStyle/>
        <a:p>
          <a:r>
            <a:rPr lang="es-EC" sz="1600" b="1" dirty="0" smtClean="0"/>
            <a:t>Incrementar el cumplimiento de la regulación en relación a cultos.</a:t>
          </a:r>
          <a:endParaRPr lang="es-MX" sz="1600" dirty="0"/>
        </a:p>
      </dgm:t>
    </dgm:pt>
    <dgm:pt modelId="{CD20A640-2F0C-4990-B3EF-F0AFC0D0B739}" type="parTrans" cxnId="{C84FE888-A104-4966-BE16-4E4DEEDBB1C3}">
      <dgm:prSet/>
      <dgm:spPr/>
      <dgm:t>
        <a:bodyPr/>
        <a:lstStyle/>
        <a:p>
          <a:endParaRPr lang="es-EC"/>
        </a:p>
      </dgm:t>
    </dgm:pt>
    <dgm:pt modelId="{2923797A-59A1-4576-B15C-236A2FDE5864}" type="sibTrans" cxnId="{C84FE888-A104-4966-BE16-4E4DEEDBB1C3}">
      <dgm:prSet/>
      <dgm:spPr/>
      <dgm:t>
        <a:bodyPr/>
        <a:lstStyle/>
        <a:p>
          <a:endParaRPr lang="es-EC"/>
        </a:p>
      </dgm:t>
    </dgm:pt>
    <dgm:pt modelId="{E104E90A-F655-4CD4-A26B-BB36FAE92B50}" type="pres">
      <dgm:prSet presAssocID="{11A2E063-A162-471D-A254-551D86E000D4}" presName="Name0" presStyleCnt="0">
        <dgm:presLayoutVars>
          <dgm:chMax val="3"/>
          <dgm:chPref val="1"/>
          <dgm:dir/>
          <dgm:animLvl val="lvl"/>
          <dgm:resizeHandles/>
        </dgm:presLayoutVars>
      </dgm:prSet>
      <dgm:spPr/>
      <dgm:t>
        <a:bodyPr/>
        <a:lstStyle/>
        <a:p>
          <a:endParaRPr lang="es-MX"/>
        </a:p>
      </dgm:t>
    </dgm:pt>
    <dgm:pt modelId="{28449A53-0DDE-40FD-8BAD-1713C135BD71}" type="pres">
      <dgm:prSet presAssocID="{11A2E063-A162-471D-A254-551D86E000D4}" presName="outerBox" presStyleCnt="0"/>
      <dgm:spPr/>
      <dgm:t>
        <a:bodyPr/>
        <a:lstStyle/>
        <a:p>
          <a:endParaRPr lang="es-MX"/>
        </a:p>
      </dgm:t>
    </dgm:pt>
    <dgm:pt modelId="{6700839B-EF45-41D3-B258-2FA5919832EE}" type="pres">
      <dgm:prSet presAssocID="{11A2E063-A162-471D-A254-551D86E000D4}" presName="outerBoxParent" presStyleLbl="node1" presStyleIdx="0" presStyleCnt="3" custLinFactNeighborX="-8547" custLinFactNeighborY="3516"/>
      <dgm:spPr/>
      <dgm:t>
        <a:bodyPr/>
        <a:lstStyle/>
        <a:p>
          <a:endParaRPr lang="es-MX"/>
        </a:p>
      </dgm:t>
    </dgm:pt>
    <dgm:pt modelId="{5B436A34-6E89-422A-8E90-ED0727F70069}" type="pres">
      <dgm:prSet presAssocID="{11A2E063-A162-471D-A254-551D86E000D4}" presName="outerBoxChildren" presStyleCnt="0"/>
      <dgm:spPr/>
      <dgm:t>
        <a:bodyPr/>
        <a:lstStyle/>
        <a:p>
          <a:endParaRPr lang="es-MX"/>
        </a:p>
      </dgm:t>
    </dgm:pt>
    <dgm:pt modelId="{398EDC74-8C14-4049-A834-0B8DB547065F}" type="pres">
      <dgm:prSet presAssocID="{06D52B5A-C9E2-41E8-AE09-EDD776C6A8D8}" presName="oChild" presStyleLbl="fgAcc1" presStyleIdx="0" presStyleCnt="5" custScaleX="134961" custScaleY="26692" custLinFactY="-3157" custLinFactNeighborX="9954" custLinFactNeighborY="-100000">
        <dgm:presLayoutVars>
          <dgm:bulletEnabled val="1"/>
        </dgm:presLayoutVars>
      </dgm:prSet>
      <dgm:spPr/>
      <dgm:t>
        <a:bodyPr/>
        <a:lstStyle/>
        <a:p>
          <a:endParaRPr lang="es-MX"/>
        </a:p>
      </dgm:t>
    </dgm:pt>
    <dgm:pt modelId="{12181F68-B0EE-4AB7-83A8-819C8F5F1218}" type="pres">
      <dgm:prSet presAssocID="{B2AC81E8-25B8-43FE-9D49-A4E1FBDFC8F6}" presName="outerSibTrans" presStyleCnt="0"/>
      <dgm:spPr/>
      <dgm:t>
        <a:bodyPr/>
        <a:lstStyle/>
        <a:p>
          <a:endParaRPr lang="es-MX"/>
        </a:p>
      </dgm:t>
    </dgm:pt>
    <dgm:pt modelId="{8227DD52-5834-4E24-A7D9-385F1CF76A82}" type="pres">
      <dgm:prSet presAssocID="{5C6AEF20-1B0F-4BAC-8782-697DA9BF0FDC}" presName="oChild" presStyleLbl="fgAcc1" presStyleIdx="1" presStyleCnt="5" custScaleX="140501" custScaleY="29977" custLinFactY="-1981" custLinFactNeighborX="11671" custLinFactNeighborY="-100000">
        <dgm:presLayoutVars>
          <dgm:bulletEnabled val="1"/>
        </dgm:presLayoutVars>
      </dgm:prSet>
      <dgm:spPr/>
      <dgm:t>
        <a:bodyPr/>
        <a:lstStyle/>
        <a:p>
          <a:endParaRPr lang="es-MX"/>
        </a:p>
      </dgm:t>
    </dgm:pt>
    <dgm:pt modelId="{2D5028C7-2BA9-490F-A9E4-EBE05F047988}" type="pres">
      <dgm:prSet presAssocID="{A726B39E-96DD-40C2-8F33-021FFA9B597C}" presName="outerSibTrans" presStyleCnt="0"/>
      <dgm:spPr/>
    </dgm:pt>
    <dgm:pt modelId="{FA5D55C7-14DA-49BA-8B2F-9B23E3CA3272}" type="pres">
      <dgm:prSet presAssocID="{18B6CFDA-EF8A-4A8C-B6E2-A9B0592EEA7B}" presName="oChild" presStyleLbl="fgAcc1" presStyleIdx="2" presStyleCnt="5" custScaleX="134131" custScaleY="43977" custLinFactNeighborX="8486" custLinFactNeighborY="-64602">
        <dgm:presLayoutVars>
          <dgm:bulletEnabled val="1"/>
        </dgm:presLayoutVars>
      </dgm:prSet>
      <dgm:spPr/>
      <dgm:t>
        <a:bodyPr/>
        <a:lstStyle/>
        <a:p>
          <a:endParaRPr lang="es-EC"/>
        </a:p>
      </dgm:t>
    </dgm:pt>
    <dgm:pt modelId="{24568228-1810-4AAB-826E-F19290F04D14}" type="pres">
      <dgm:prSet presAssocID="{11A2E063-A162-471D-A254-551D86E000D4}" presName="middleBox" presStyleCnt="0"/>
      <dgm:spPr/>
      <dgm:t>
        <a:bodyPr/>
        <a:lstStyle/>
        <a:p>
          <a:endParaRPr lang="es-MX"/>
        </a:p>
      </dgm:t>
    </dgm:pt>
    <dgm:pt modelId="{938E9AE5-9B7F-4FDF-868D-A2A7DB342536}" type="pres">
      <dgm:prSet presAssocID="{11A2E063-A162-471D-A254-551D86E000D4}" presName="middleBoxParent" presStyleLbl="node1" presStyleIdx="1" presStyleCnt="3" custScaleX="92722" custLinFactNeighborX="304" custLinFactNeighborY="2091"/>
      <dgm:spPr/>
      <dgm:t>
        <a:bodyPr/>
        <a:lstStyle/>
        <a:p>
          <a:endParaRPr lang="es-MX"/>
        </a:p>
      </dgm:t>
    </dgm:pt>
    <dgm:pt modelId="{052DE839-2C62-417A-AF96-7488616490D5}" type="pres">
      <dgm:prSet presAssocID="{11A2E063-A162-471D-A254-551D86E000D4}" presName="middleBoxChildren" presStyleCnt="0"/>
      <dgm:spPr/>
      <dgm:t>
        <a:bodyPr/>
        <a:lstStyle/>
        <a:p>
          <a:endParaRPr lang="es-MX"/>
        </a:p>
      </dgm:t>
    </dgm:pt>
    <dgm:pt modelId="{79B5B538-B0A6-4090-B3B3-CB580179D537}" type="pres">
      <dgm:prSet presAssocID="{11A2E063-A162-471D-A254-551D86E000D4}" presName="centerBox" presStyleCnt="0"/>
      <dgm:spPr/>
      <dgm:t>
        <a:bodyPr/>
        <a:lstStyle/>
        <a:p>
          <a:endParaRPr lang="es-MX"/>
        </a:p>
      </dgm:t>
    </dgm:pt>
    <dgm:pt modelId="{B37B3C91-563C-47B6-AD3F-E5BDD9DF75FA}" type="pres">
      <dgm:prSet presAssocID="{11A2E063-A162-471D-A254-551D86E000D4}" presName="centerBoxParent" presStyleLbl="node1" presStyleIdx="2" presStyleCnt="3" custScaleX="69177" custLinFactNeighborX="10604" custLinFactNeighborY="67"/>
      <dgm:spPr/>
      <dgm:t>
        <a:bodyPr/>
        <a:lstStyle/>
        <a:p>
          <a:endParaRPr lang="es-MX"/>
        </a:p>
      </dgm:t>
    </dgm:pt>
    <dgm:pt modelId="{6E1972B2-1C69-41C7-92B3-4AE784843CDC}" type="pres">
      <dgm:prSet presAssocID="{11A2E063-A162-471D-A254-551D86E000D4}" presName="centerBoxChildren" presStyleCnt="0"/>
      <dgm:spPr/>
      <dgm:t>
        <a:bodyPr/>
        <a:lstStyle/>
        <a:p>
          <a:endParaRPr lang="es-MX"/>
        </a:p>
      </dgm:t>
    </dgm:pt>
    <dgm:pt modelId="{8B8C64DD-CBA6-4265-BFF1-6CFA8649FD3E}" type="pres">
      <dgm:prSet presAssocID="{EF02EF57-02F2-47A1-8571-F9812295390B}" presName="cChild" presStyleLbl="fgAcc1" presStyleIdx="3" presStyleCnt="5" custScaleX="17340" custScaleY="128921" custLinFactX="1631" custLinFactNeighborX="100000" custLinFactNeighborY="-46002">
        <dgm:presLayoutVars>
          <dgm:bulletEnabled val="1"/>
        </dgm:presLayoutVars>
      </dgm:prSet>
      <dgm:spPr/>
      <dgm:t>
        <a:bodyPr/>
        <a:lstStyle/>
        <a:p>
          <a:endParaRPr lang="es-MX"/>
        </a:p>
      </dgm:t>
    </dgm:pt>
    <dgm:pt modelId="{0CA46E98-4E1F-4DC4-90D4-0ED60279493B}" type="pres">
      <dgm:prSet presAssocID="{7C273D79-4C7B-4C54-88D7-32BAAD8903BD}" presName="centerSibTrans" presStyleCnt="0"/>
      <dgm:spPr/>
    </dgm:pt>
    <dgm:pt modelId="{FFE7AC4C-1A3F-4AAC-B042-7D57CD8487E9}" type="pres">
      <dgm:prSet presAssocID="{F58ACB7A-CF1D-4CBA-AF57-446C55FB92C1}" presName="cChild" presStyleLbl="fgAcc1" presStyleIdx="4" presStyleCnt="5" custScaleX="62337" custScaleY="132894" custLinFactX="8019" custLinFactNeighborX="100000" custLinFactNeighborY="1566">
        <dgm:presLayoutVars>
          <dgm:bulletEnabled val="1"/>
        </dgm:presLayoutVars>
      </dgm:prSet>
      <dgm:spPr/>
      <dgm:t>
        <a:bodyPr/>
        <a:lstStyle/>
        <a:p>
          <a:endParaRPr lang="es-EC"/>
        </a:p>
      </dgm:t>
    </dgm:pt>
  </dgm:ptLst>
  <dgm:cxnLst>
    <dgm:cxn modelId="{D814F6A2-536E-443D-8018-EA8EAF841470}" type="presOf" srcId="{6E35E447-FB10-4B81-B5EC-5114227F78D0}" destId="{6700839B-EF45-41D3-B258-2FA5919832EE}" srcOrd="0" destOrd="0" presId="urn:microsoft.com/office/officeart/2005/8/layout/target2"/>
    <dgm:cxn modelId="{2AB6226A-827D-4C2F-9E5B-347CD5AD5D2A}" type="presOf" srcId="{11A2E063-A162-471D-A254-551D86E000D4}" destId="{E104E90A-F655-4CD4-A26B-BB36FAE92B50}" srcOrd="0" destOrd="0" presId="urn:microsoft.com/office/officeart/2005/8/layout/target2"/>
    <dgm:cxn modelId="{BDA6F533-78ED-4FCA-BED0-16CBFC0AC57A}" srcId="{11A2E063-A162-471D-A254-551D86E000D4}" destId="{6E35E447-FB10-4B81-B5EC-5114227F78D0}" srcOrd="0" destOrd="0" parTransId="{11368A4F-7ADA-4A7E-B58C-CF113CF699F3}" sibTransId="{29CEE2D3-8410-4FB2-AFBF-3F35DA6B2397}"/>
    <dgm:cxn modelId="{98F03C81-6305-48EC-8420-281454D8A4AE}" type="presOf" srcId="{18B6CFDA-EF8A-4A8C-B6E2-A9B0592EEA7B}" destId="{FA5D55C7-14DA-49BA-8B2F-9B23E3CA3272}" srcOrd="0" destOrd="0" presId="urn:microsoft.com/office/officeart/2005/8/layout/target2"/>
    <dgm:cxn modelId="{FAFDA8DB-E77A-4BDE-AB5A-84211F8EEA4F}" type="presOf" srcId="{FA7B90A1-94BF-413F-8319-D73109E8C121}" destId="{938E9AE5-9B7F-4FDF-868D-A2A7DB342536}" srcOrd="0" destOrd="0" presId="urn:microsoft.com/office/officeart/2005/8/layout/target2"/>
    <dgm:cxn modelId="{820E2C66-9757-4EA9-9454-40C32747818A}" srcId="{6E35E447-FB10-4B81-B5EC-5114227F78D0}" destId="{06D52B5A-C9E2-41E8-AE09-EDD776C6A8D8}" srcOrd="0" destOrd="0" parTransId="{D1B00CCF-D75B-470A-89FB-ED09FF16E32C}" sibTransId="{B2AC81E8-25B8-43FE-9D49-A4E1FBDFC8F6}"/>
    <dgm:cxn modelId="{C84FE888-A104-4966-BE16-4E4DEEDBB1C3}" srcId="{E88C8B5C-17A1-455C-8E9F-F3708130C7AA}" destId="{F58ACB7A-CF1D-4CBA-AF57-446C55FB92C1}" srcOrd="1" destOrd="0" parTransId="{CD20A640-2F0C-4990-B3EF-F0AFC0D0B739}" sibTransId="{2923797A-59A1-4576-B15C-236A2FDE5864}"/>
    <dgm:cxn modelId="{221B617C-4713-4E57-9F05-0B2C890452C2}" type="presOf" srcId="{06D52B5A-C9E2-41E8-AE09-EDD776C6A8D8}" destId="{398EDC74-8C14-4049-A834-0B8DB547065F}" srcOrd="0" destOrd="0" presId="urn:microsoft.com/office/officeart/2005/8/layout/target2"/>
    <dgm:cxn modelId="{98D6A8A3-E8EE-449E-A41B-CA6C0FC0A0E5}" srcId="{11A2E063-A162-471D-A254-551D86E000D4}" destId="{FA7B90A1-94BF-413F-8319-D73109E8C121}" srcOrd="1" destOrd="0" parTransId="{49AC7231-2587-49DB-95F5-E590AE1AD9E2}" sibTransId="{CC65E50B-E194-4E71-A517-9EBBBFBF6742}"/>
    <dgm:cxn modelId="{845EAEED-FAD5-4F54-8341-2D565568DE62}" type="presOf" srcId="{5C6AEF20-1B0F-4BAC-8782-697DA9BF0FDC}" destId="{8227DD52-5834-4E24-A7D9-385F1CF76A82}" srcOrd="0" destOrd="0" presId="urn:microsoft.com/office/officeart/2005/8/layout/target2"/>
    <dgm:cxn modelId="{72F80A35-4D69-470A-904A-7FFB311776FC}" type="presOf" srcId="{EF02EF57-02F2-47A1-8571-F9812295390B}" destId="{8B8C64DD-CBA6-4265-BFF1-6CFA8649FD3E}" srcOrd="0" destOrd="0" presId="urn:microsoft.com/office/officeart/2005/8/layout/target2"/>
    <dgm:cxn modelId="{3A54625E-049D-42EC-82E3-B9425BF6445A}" srcId="{6E35E447-FB10-4B81-B5EC-5114227F78D0}" destId="{5C6AEF20-1B0F-4BAC-8782-697DA9BF0FDC}" srcOrd="1" destOrd="0" parTransId="{0F28D695-6E8F-4A96-A13D-E4BF5A9DE6CC}" sibTransId="{A726B39E-96DD-40C2-8F33-021FFA9B597C}"/>
    <dgm:cxn modelId="{72621A86-7AF5-4AA6-B7CF-2A6948D42F69}" type="presOf" srcId="{E88C8B5C-17A1-455C-8E9F-F3708130C7AA}" destId="{B37B3C91-563C-47B6-AD3F-E5BDD9DF75FA}" srcOrd="0" destOrd="0" presId="urn:microsoft.com/office/officeart/2005/8/layout/target2"/>
    <dgm:cxn modelId="{B2263680-7647-4FF8-9AD7-0FC6236025A1}" srcId="{11A2E063-A162-471D-A254-551D86E000D4}" destId="{E88C8B5C-17A1-455C-8E9F-F3708130C7AA}" srcOrd="2" destOrd="0" parTransId="{5A392D87-5184-49D2-BBE7-98F686A9BACB}" sibTransId="{C893F1C6-1488-4BA3-8F06-E06C0F60147A}"/>
    <dgm:cxn modelId="{C2218CBF-81E7-4CE5-9849-C2BBE97FE8C7}" type="presOf" srcId="{F58ACB7A-CF1D-4CBA-AF57-446C55FB92C1}" destId="{FFE7AC4C-1A3F-4AAC-B042-7D57CD8487E9}" srcOrd="0" destOrd="0" presId="urn:microsoft.com/office/officeart/2005/8/layout/target2"/>
    <dgm:cxn modelId="{FD4E10ED-C39C-4575-845A-4AC05221ACEE}" srcId="{E88C8B5C-17A1-455C-8E9F-F3708130C7AA}" destId="{EF02EF57-02F2-47A1-8571-F9812295390B}" srcOrd="0" destOrd="0" parTransId="{DF50D5E2-E431-495D-96F7-1C9E23B2DB47}" sibTransId="{7C273D79-4C7B-4C54-88D7-32BAAD8903BD}"/>
    <dgm:cxn modelId="{993ED441-8307-4B25-894E-BE68E76AADC5}" srcId="{6E35E447-FB10-4B81-B5EC-5114227F78D0}" destId="{18B6CFDA-EF8A-4A8C-B6E2-A9B0592EEA7B}" srcOrd="2" destOrd="0" parTransId="{062A8815-9919-4615-A0D7-D13AD4FEB0A0}" sibTransId="{FE71D353-D4C1-4B20-A3AA-22C0CEC2B545}"/>
    <dgm:cxn modelId="{53B2376C-B9C3-4D4D-939A-A98BA02AE7D1}" type="presParOf" srcId="{E104E90A-F655-4CD4-A26B-BB36FAE92B50}" destId="{28449A53-0DDE-40FD-8BAD-1713C135BD71}" srcOrd="0" destOrd="0" presId="urn:microsoft.com/office/officeart/2005/8/layout/target2"/>
    <dgm:cxn modelId="{6C25D9E2-BCC0-47A9-BDE9-3BE7BB9C5824}" type="presParOf" srcId="{28449A53-0DDE-40FD-8BAD-1713C135BD71}" destId="{6700839B-EF45-41D3-B258-2FA5919832EE}" srcOrd="0" destOrd="0" presId="urn:microsoft.com/office/officeart/2005/8/layout/target2"/>
    <dgm:cxn modelId="{1ED94B25-7F5A-4145-9A18-52B1182CAA38}" type="presParOf" srcId="{28449A53-0DDE-40FD-8BAD-1713C135BD71}" destId="{5B436A34-6E89-422A-8E90-ED0727F70069}" srcOrd="1" destOrd="0" presId="urn:microsoft.com/office/officeart/2005/8/layout/target2"/>
    <dgm:cxn modelId="{3FF71CA8-FA06-47C3-A76A-3B8D5795306A}" type="presParOf" srcId="{5B436A34-6E89-422A-8E90-ED0727F70069}" destId="{398EDC74-8C14-4049-A834-0B8DB547065F}" srcOrd="0" destOrd="0" presId="urn:microsoft.com/office/officeart/2005/8/layout/target2"/>
    <dgm:cxn modelId="{9C91F6F8-0D77-4385-AE48-3F253EAA4CCD}" type="presParOf" srcId="{5B436A34-6E89-422A-8E90-ED0727F70069}" destId="{12181F68-B0EE-4AB7-83A8-819C8F5F1218}" srcOrd="1" destOrd="0" presId="urn:microsoft.com/office/officeart/2005/8/layout/target2"/>
    <dgm:cxn modelId="{2FA538BC-2481-4A55-A00C-8DECCB0ACB6F}" type="presParOf" srcId="{5B436A34-6E89-422A-8E90-ED0727F70069}" destId="{8227DD52-5834-4E24-A7D9-385F1CF76A82}" srcOrd="2" destOrd="0" presId="urn:microsoft.com/office/officeart/2005/8/layout/target2"/>
    <dgm:cxn modelId="{C5C9E512-FE12-49ED-A3DA-DE86E9BBFAD8}" type="presParOf" srcId="{5B436A34-6E89-422A-8E90-ED0727F70069}" destId="{2D5028C7-2BA9-490F-A9E4-EBE05F047988}" srcOrd="3" destOrd="0" presId="urn:microsoft.com/office/officeart/2005/8/layout/target2"/>
    <dgm:cxn modelId="{C80E3997-A39A-47D9-8182-9F2DC4CEA467}" type="presParOf" srcId="{5B436A34-6E89-422A-8E90-ED0727F70069}" destId="{FA5D55C7-14DA-49BA-8B2F-9B23E3CA3272}" srcOrd="4" destOrd="0" presId="urn:microsoft.com/office/officeart/2005/8/layout/target2"/>
    <dgm:cxn modelId="{77C29B2E-8BBA-496D-9851-94C4087692B7}" type="presParOf" srcId="{E104E90A-F655-4CD4-A26B-BB36FAE92B50}" destId="{24568228-1810-4AAB-826E-F19290F04D14}" srcOrd="1" destOrd="0" presId="urn:microsoft.com/office/officeart/2005/8/layout/target2"/>
    <dgm:cxn modelId="{5BF2C249-1715-42F3-A9D0-4D6622F95BFE}" type="presParOf" srcId="{24568228-1810-4AAB-826E-F19290F04D14}" destId="{938E9AE5-9B7F-4FDF-868D-A2A7DB342536}" srcOrd="0" destOrd="0" presId="urn:microsoft.com/office/officeart/2005/8/layout/target2"/>
    <dgm:cxn modelId="{63682150-47F5-416A-86D7-320DF2C39F84}" type="presParOf" srcId="{24568228-1810-4AAB-826E-F19290F04D14}" destId="{052DE839-2C62-417A-AF96-7488616490D5}" srcOrd="1" destOrd="0" presId="urn:microsoft.com/office/officeart/2005/8/layout/target2"/>
    <dgm:cxn modelId="{E2A1720E-73B5-4E46-8DCC-7565FF0F9774}" type="presParOf" srcId="{E104E90A-F655-4CD4-A26B-BB36FAE92B50}" destId="{79B5B538-B0A6-4090-B3B3-CB580179D537}" srcOrd="2" destOrd="0" presId="urn:microsoft.com/office/officeart/2005/8/layout/target2"/>
    <dgm:cxn modelId="{5C2411C5-2077-49F3-BE50-B7FEB336916E}" type="presParOf" srcId="{79B5B538-B0A6-4090-B3B3-CB580179D537}" destId="{B37B3C91-563C-47B6-AD3F-E5BDD9DF75FA}" srcOrd="0" destOrd="0" presId="urn:microsoft.com/office/officeart/2005/8/layout/target2"/>
    <dgm:cxn modelId="{4D45A195-6381-4D9D-B4FB-A3BB712B02D7}" type="presParOf" srcId="{79B5B538-B0A6-4090-B3B3-CB580179D537}" destId="{6E1972B2-1C69-41C7-92B3-4AE784843CDC}" srcOrd="1" destOrd="0" presId="urn:microsoft.com/office/officeart/2005/8/layout/target2"/>
    <dgm:cxn modelId="{EE993BB0-8798-4E48-A076-5A3546D0DC0B}" type="presParOf" srcId="{6E1972B2-1C69-41C7-92B3-4AE784843CDC}" destId="{8B8C64DD-CBA6-4265-BFF1-6CFA8649FD3E}" srcOrd="0" destOrd="0" presId="urn:microsoft.com/office/officeart/2005/8/layout/target2"/>
    <dgm:cxn modelId="{C7429438-7A36-4976-8D96-6403487C7503}" type="presParOf" srcId="{6E1972B2-1C69-41C7-92B3-4AE784843CDC}" destId="{0CA46E98-4E1F-4DC4-90D4-0ED60279493B}" srcOrd="1" destOrd="0" presId="urn:microsoft.com/office/officeart/2005/8/layout/target2"/>
    <dgm:cxn modelId="{864C8E77-B9E7-4044-B26A-C73F47ADA619}" type="presParOf" srcId="{6E1972B2-1C69-41C7-92B3-4AE784843CDC}" destId="{FFE7AC4C-1A3F-4AAC-B042-7D57CD8487E9}" srcOrd="2" destOrd="0" presId="urn:microsoft.com/office/officeart/2005/8/layout/target2"/>
  </dgm:cxnLst>
  <dgm:bg>
    <a:noFill/>
  </dgm:bg>
  <dgm:whole/>
  <dgm:extLst>
    <a:ext uri="http://schemas.microsoft.com/office/drawing/2008/diagram">
      <dsp:dataModelExt xmlns:dsp="http://schemas.microsoft.com/office/drawing/2008/diagram" relId="rId6" minVer="http://schemas.openxmlformats.org/drawingml/2006/diagram"/>
    </a:ext>
  </dgm:extLst>
</dgm:dataModel>
</file>

<file path=ppt/diagrams/data18.xml><?xml version="1.0" encoding="utf-8"?>
<dgm:dataModel xmlns:dgm="http://schemas.openxmlformats.org/drawingml/2006/diagram" xmlns:a="http://schemas.openxmlformats.org/drawingml/2006/main">
  <dgm:ptLst>
    <dgm:pt modelId="{56B2C9A5-C828-4E14-9CC3-DB2B8F28D2DF}" type="doc">
      <dgm:prSet loTypeId="urn:microsoft.com/office/officeart/2005/8/layout/arrow2" loCatId="process" qsTypeId="urn:microsoft.com/office/officeart/2005/8/quickstyle/simple1" qsCatId="simple" csTypeId="urn:microsoft.com/office/officeart/2005/8/colors/colorful1#1" csCatId="colorful" phldr="1"/>
      <dgm:spPr/>
    </dgm:pt>
    <dgm:pt modelId="{B143A64B-F6F7-414C-B920-1B4F8B04D752}">
      <dgm:prSet phldrT="[Texto]" custT="1"/>
      <dgm:spPr/>
      <dgm:t>
        <a:bodyPr/>
        <a:lstStyle/>
        <a:p>
          <a:pPr algn="just"/>
          <a:r>
            <a:rPr lang="es-EC" sz="1000" b="1" dirty="0" smtClean="0"/>
            <a:t>FUNCIÓN: </a:t>
          </a:r>
          <a:r>
            <a:rPr lang="es-EC" sz="1000" b="0" dirty="0" smtClean="0"/>
            <a:t>La salud es un derecho que garantiza el Estado, cuya realización se vincula al ejercicio de otros derechos, entre ellos el derecho al agua, la alimentación, la educación, la cultura física, el trabajo, la seguridad social, los ambientes sanos y otros que sustentan el buen vivir.</a:t>
          </a:r>
          <a:endParaRPr lang="es-EC" sz="1000" b="0" dirty="0"/>
        </a:p>
      </dgm:t>
    </dgm:pt>
    <dgm:pt modelId="{E77931FD-0779-4BFF-8384-B2B7712FE827}" type="parTrans" cxnId="{2C3A8231-4991-4E5E-97DE-CE15236E0C63}">
      <dgm:prSet/>
      <dgm:spPr/>
      <dgm:t>
        <a:bodyPr/>
        <a:lstStyle/>
        <a:p>
          <a:endParaRPr lang="es-EC"/>
        </a:p>
      </dgm:t>
    </dgm:pt>
    <dgm:pt modelId="{408509E3-9A6E-494E-98AB-5DC93BCD0F3E}" type="sibTrans" cxnId="{2C3A8231-4991-4E5E-97DE-CE15236E0C63}">
      <dgm:prSet/>
      <dgm:spPr/>
      <dgm:t>
        <a:bodyPr/>
        <a:lstStyle/>
        <a:p>
          <a:endParaRPr lang="es-EC"/>
        </a:p>
      </dgm:t>
    </dgm:pt>
    <dgm:pt modelId="{90C3FC77-7D72-4D15-8D79-C2359FCF85C6}">
      <dgm:prSet phldrT="[Texto]" custT="1"/>
      <dgm:spPr/>
      <dgm:t>
        <a:bodyPr/>
        <a:lstStyle/>
        <a:p>
          <a:pPr algn="just"/>
          <a:r>
            <a:rPr lang="es-EC" sz="1000" b="1" dirty="0" smtClean="0"/>
            <a:t>MISIÓN: </a:t>
          </a:r>
          <a:r>
            <a:rPr lang="es-EC" sz="1000" b="0" dirty="0" smtClean="0"/>
            <a:t>El Ministerio de Salud Pública del Ecuador, como autoridad sanitaria, ejerce la rectoría, regulación, planificación, gestión, coordinación y control de la salud pública ecuatoriana a través de la vigilancia y control sanitario, atención integral a personas, promoción y prevención, investigación y desarrollo de la ciencia y tecnología, y de la articulación de los actores del sistema, con el fin de garantizar el derecho del pueblo ecuatoriano a la salud, con un talento humano comprometido al servicio de la ciudadanía</a:t>
          </a:r>
          <a:endParaRPr lang="es-EC" sz="1000" b="0" dirty="0"/>
        </a:p>
      </dgm:t>
    </dgm:pt>
    <dgm:pt modelId="{180CE7EF-0088-419A-9063-20D8FE537767}" type="parTrans" cxnId="{BD04DB8F-6F9F-4221-925B-6BD3BCD428A0}">
      <dgm:prSet/>
      <dgm:spPr/>
      <dgm:t>
        <a:bodyPr/>
        <a:lstStyle/>
        <a:p>
          <a:endParaRPr lang="es-EC"/>
        </a:p>
      </dgm:t>
    </dgm:pt>
    <dgm:pt modelId="{D919486A-2B61-46C6-B7A9-091209244F43}" type="sibTrans" cxnId="{BD04DB8F-6F9F-4221-925B-6BD3BCD428A0}">
      <dgm:prSet/>
      <dgm:spPr/>
      <dgm:t>
        <a:bodyPr/>
        <a:lstStyle/>
        <a:p>
          <a:endParaRPr lang="es-EC"/>
        </a:p>
      </dgm:t>
    </dgm:pt>
    <dgm:pt modelId="{D3324AF8-D20D-41CF-9A16-68A85F0DA74F}">
      <dgm:prSet phldrT="[Texto]" custT="1"/>
      <dgm:spPr/>
      <dgm:t>
        <a:bodyPr/>
        <a:lstStyle/>
        <a:p>
          <a:pPr algn="just"/>
          <a:r>
            <a:rPr lang="es-EC" sz="1050" b="1" dirty="0" smtClean="0"/>
            <a:t>VISIÓN  </a:t>
          </a:r>
          <a:r>
            <a:rPr lang="es-EC" sz="1050" b="0" dirty="0" smtClean="0"/>
            <a:t>El Ministerio de Salud Pública, ejercerá plenamente la gobernanza del Sistema Nacional de Salud, como un modelo referencial en Latinoamérica que priorice la promoción de la salud y la prevención de enfermedades, con altos niveles de atención, con calidad y calidez, garantizando la salud integral de la población y el acceso universal a una red de servicios, con la participación coordinada de organizaciones públicas, privadas, de la comunidad a través de un talento humano altamente comprometido al servicio público</a:t>
          </a:r>
          <a:endParaRPr lang="es-EC" sz="1050" b="0" dirty="0"/>
        </a:p>
      </dgm:t>
    </dgm:pt>
    <dgm:pt modelId="{684DB954-E902-41AE-9F60-B975C21A8B98}" type="parTrans" cxnId="{BF7A81D7-7584-4123-BA98-A8A478C86A3D}">
      <dgm:prSet/>
      <dgm:spPr/>
      <dgm:t>
        <a:bodyPr/>
        <a:lstStyle/>
        <a:p>
          <a:endParaRPr lang="es-EC"/>
        </a:p>
      </dgm:t>
    </dgm:pt>
    <dgm:pt modelId="{C3009F11-BCC6-41A3-9AC0-BEB67B79DD76}" type="sibTrans" cxnId="{BF7A81D7-7584-4123-BA98-A8A478C86A3D}">
      <dgm:prSet/>
      <dgm:spPr/>
      <dgm:t>
        <a:bodyPr/>
        <a:lstStyle/>
        <a:p>
          <a:endParaRPr lang="es-EC"/>
        </a:p>
      </dgm:t>
    </dgm:pt>
    <dgm:pt modelId="{2E8C2A08-3900-485B-82C2-F410B06B209E}" type="pres">
      <dgm:prSet presAssocID="{56B2C9A5-C828-4E14-9CC3-DB2B8F28D2DF}" presName="arrowDiagram" presStyleCnt="0">
        <dgm:presLayoutVars>
          <dgm:chMax val="5"/>
          <dgm:dir/>
          <dgm:resizeHandles val="exact"/>
        </dgm:presLayoutVars>
      </dgm:prSet>
      <dgm:spPr/>
    </dgm:pt>
    <dgm:pt modelId="{D81C4E35-34CD-4604-9A64-6D0513B3F3BC}" type="pres">
      <dgm:prSet presAssocID="{56B2C9A5-C828-4E14-9CC3-DB2B8F28D2DF}" presName="arrow" presStyleLbl="bgShp" presStyleIdx="0" presStyleCnt="1"/>
      <dgm:spPr/>
    </dgm:pt>
    <dgm:pt modelId="{B967E581-B769-45F5-8476-6A584863CEF5}" type="pres">
      <dgm:prSet presAssocID="{56B2C9A5-C828-4E14-9CC3-DB2B8F28D2DF}" presName="arrowDiagram3" presStyleCnt="0"/>
      <dgm:spPr/>
    </dgm:pt>
    <dgm:pt modelId="{C5061A46-BD9C-492C-9014-C99E96EA584D}" type="pres">
      <dgm:prSet presAssocID="{B143A64B-F6F7-414C-B920-1B4F8B04D752}" presName="bullet3a" presStyleLbl="node1" presStyleIdx="0" presStyleCnt="3"/>
      <dgm:spPr/>
    </dgm:pt>
    <dgm:pt modelId="{4832CCD7-2F90-43E9-B027-8FE0B4D089C1}" type="pres">
      <dgm:prSet presAssocID="{B143A64B-F6F7-414C-B920-1B4F8B04D752}" presName="textBox3a" presStyleLbl="revTx" presStyleIdx="0" presStyleCnt="3" custScaleX="100804" custLinFactNeighborX="0">
        <dgm:presLayoutVars>
          <dgm:bulletEnabled val="1"/>
        </dgm:presLayoutVars>
      </dgm:prSet>
      <dgm:spPr/>
      <dgm:t>
        <a:bodyPr/>
        <a:lstStyle/>
        <a:p>
          <a:endParaRPr lang="es-EC"/>
        </a:p>
      </dgm:t>
    </dgm:pt>
    <dgm:pt modelId="{36B45D74-2B2A-44E9-BE36-F25CFDEDBF37}" type="pres">
      <dgm:prSet presAssocID="{90C3FC77-7D72-4D15-8D79-C2359FCF85C6}" presName="bullet3b" presStyleLbl="node1" presStyleIdx="1" presStyleCnt="3"/>
      <dgm:spPr/>
    </dgm:pt>
    <dgm:pt modelId="{31B1B038-B8A1-466D-A9BD-9D3D605C7ACD}" type="pres">
      <dgm:prSet presAssocID="{90C3FC77-7D72-4D15-8D79-C2359FCF85C6}" presName="textBox3b" presStyleLbl="revTx" presStyleIdx="1" presStyleCnt="3" custScaleX="118942" custLinFactNeighborX="10500" custLinFactNeighborY="2086">
        <dgm:presLayoutVars>
          <dgm:bulletEnabled val="1"/>
        </dgm:presLayoutVars>
      </dgm:prSet>
      <dgm:spPr/>
      <dgm:t>
        <a:bodyPr/>
        <a:lstStyle/>
        <a:p>
          <a:endParaRPr lang="es-EC"/>
        </a:p>
      </dgm:t>
    </dgm:pt>
    <dgm:pt modelId="{489B94C3-20CF-4ADF-9E0F-39FF147839F3}" type="pres">
      <dgm:prSet presAssocID="{D3324AF8-D20D-41CF-9A16-68A85F0DA74F}" presName="bullet3c" presStyleLbl="node1" presStyleIdx="2" presStyleCnt="3"/>
      <dgm:spPr/>
    </dgm:pt>
    <dgm:pt modelId="{3D4AD26D-7AB2-480E-BD54-C50EE1B743CA}" type="pres">
      <dgm:prSet presAssocID="{D3324AF8-D20D-41CF-9A16-68A85F0DA74F}" presName="textBox3c" presStyleLbl="revTx" presStyleIdx="2" presStyleCnt="3" custScaleX="119437" custLinFactNeighborX="10500" custLinFactNeighborY="1077">
        <dgm:presLayoutVars>
          <dgm:bulletEnabled val="1"/>
        </dgm:presLayoutVars>
      </dgm:prSet>
      <dgm:spPr/>
      <dgm:t>
        <a:bodyPr/>
        <a:lstStyle/>
        <a:p>
          <a:endParaRPr lang="es-EC"/>
        </a:p>
      </dgm:t>
    </dgm:pt>
  </dgm:ptLst>
  <dgm:cxnLst>
    <dgm:cxn modelId="{BF7A81D7-7584-4123-BA98-A8A478C86A3D}" srcId="{56B2C9A5-C828-4E14-9CC3-DB2B8F28D2DF}" destId="{D3324AF8-D20D-41CF-9A16-68A85F0DA74F}" srcOrd="2" destOrd="0" parTransId="{684DB954-E902-41AE-9F60-B975C21A8B98}" sibTransId="{C3009F11-BCC6-41A3-9AC0-BEB67B79DD76}"/>
    <dgm:cxn modelId="{84DA6447-B650-4651-BE18-4BFF5AD1044C}" type="presOf" srcId="{B143A64B-F6F7-414C-B920-1B4F8B04D752}" destId="{4832CCD7-2F90-43E9-B027-8FE0B4D089C1}" srcOrd="0" destOrd="0" presId="urn:microsoft.com/office/officeart/2005/8/layout/arrow2"/>
    <dgm:cxn modelId="{E80D4952-4456-4EB7-8E32-5DD0B9079541}" type="presOf" srcId="{56B2C9A5-C828-4E14-9CC3-DB2B8F28D2DF}" destId="{2E8C2A08-3900-485B-82C2-F410B06B209E}" srcOrd="0" destOrd="0" presId="urn:microsoft.com/office/officeart/2005/8/layout/arrow2"/>
    <dgm:cxn modelId="{5557D0E3-0A9F-487C-9324-5F9CDCF85200}" type="presOf" srcId="{D3324AF8-D20D-41CF-9A16-68A85F0DA74F}" destId="{3D4AD26D-7AB2-480E-BD54-C50EE1B743CA}" srcOrd="0" destOrd="0" presId="urn:microsoft.com/office/officeart/2005/8/layout/arrow2"/>
    <dgm:cxn modelId="{FCE08482-5CA3-4430-BF7C-7E87ABF5D154}" type="presOf" srcId="{90C3FC77-7D72-4D15-8D79-C2359FCF85C6}" destId="{31B1B038-B8A1-466D-A9BD-9D3D605C7ACD}" srcOrd="0" destOrd="0" presId="urn:microsoft.com/office/officeart/2005/8/layout/arrow2"/>
    <dgm:cxn modelId="{2C3A8231-4991-4E5E-97DE-CE15236E0C63}" srcId="{56B2C9A5-C828-4E14-9CC3-DB2B8F28D2DF}" destId="{B143A64B-F6F7-414C-B920-1B4F8B04D752}" srcOrd="0" destOrd="0" parTransId="{E77931FD-0779-4BFF-8384-B2B7712FE827}" sibTransId="{408509E3-9A6E-494E-98AB-5DC93BCD0F3E}"/>
    <dgm:cxn modelId="{BD04DB8F-6F9F-4221-925B-6BD3BCD428A0}" srcId="{56B2C9A5-C828-4E14-9CC3-DB2B8F28D2DF}" destId="{90C3FC77-7D72-4D15-8D79-C2359FCF85C6}" srcOrd="1" destOrd="0" parTransId="{180CE7EF-0088-419A-9063-20D8FE537767}" sibTransId="{D919486A-2B61-46C6-B7A9-091209244F43}"/>
    <dgm:cxn modelId="{2560423D-34E6-4810-8A6F-CB7FDC0AA565}" type="presParOf" srcId="{2E8C2A08-3900-485B-82C2-F410B06B209E}" destId="{D81C4E35-34CD-4604-9A64-6D0513B3F3BC}" srcOrd="0" destOrd="0" presId="urn:microsoft.com/office/officeart/2005/8/layout/arrow2"/>
    <dgm:cxn modelId="{7390798A-3181-4279-9277-88039A9F644F}" type="presParOf" srcId="{2E8C2A08-3900-485B-82C2-F410B06B209E}" destId="{B967E581-B769-45F5-8476-6A584863CEF5}" srcOrd="1" destOrd="0" presId="urn:microsoft.com/office/officeart/2005/8/layout/arrow2"/>
    <dgm:cxn modelId="{A218469E-63DC-454E-8366-D72821E78F99}" type="presParOf" srcId="{B967E581-B769-45F5-8476-6A584863CEF5}" destId="{C5061A46-BD9C-492C-9014-C99E96EA584D}" srcOrd="0" destOrd="0" presId="urn:microsoft.com/office/officeart/2005/8/layout/arrow2"/>
    <dgm:cxn modelId="{84536B60-6108-4800-9709-30A7D10654BA}" type="presParOf" srcId="{B967E581-B769-45F5-8476-6A584863CEF5}" destId="{4832CCD7-2F90-43E9-B027-8FE0B4D089C1}" srcOrd="1" destOrd="0" presId="urn:microsoft.com/office/officeart/2005/8/layout/arrow2"/>
    <dgm:cxn modelId="{6B0E896D-6BC5-4146-9F49-F17F59B0C3FA}" type="presParOf" srcId="{B967E581-B769-45F5-8476-6A584863CEF5}" destId="{36B45D74-2B2A-44E9-BE36-F25CFDEDBF37}" srcOrd="2" destOrd="0" presId="urn:microsoft.com/office/officeart/2005/8/layout/arrow2"/>
    <dgm:cxn modelId="{CA900A45-425A-4F1D-B874-86316B2E0491}" type="presParOf" srcId="{B967E581-B769-45F5-8476-6A584863CEF5}" destId="{31B1B038-B8A1-466D-A9BD-9D3D605C7ACD}" srcOrd="3" destOrd="0" presId="urn:microsoft.com/office/officeart/2005/8/layout/arrow2"/>
    <dgm:cxn modelId="{AED64A11-FFED-46B3-845C-CC2EC3D387F2}" type="presParOf" srcId="{B967E581-B769-45F5-8476-6A584863CEF5}" destId="{489B94C3-20CF-4ADF-9E0F-39FF147839F3}" srcOrd="4" destOrd="0" presId="urn:microsoft.com/office/officeart/2005/8/layout/arrow2"/>
    <dgm:cxn modelId="{C500CFB4-3B1A-4052-B746-827EC304ED57}" type="presParOf" srcId="{B967E581-B769-45F5-8476-6A584863CEF5}" destId="{3D4AD26D-7AB2-480E-BD54-C50EE1B743CA}" srcOrd="5" destOrd="0" presId="urn:microsoft.com/office/officeart/2005/8/layout/arrow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9.xml><?xml version="1.0" encoding="utf-8"?>
<dgm:dataModel xmlns:dgm="http://schemas.openxmlformats.org/drawingml/2006/diagram" xmlns:a="http://schemas.openxmlformats.org/drawingml/2006/main">
  <dgm:ptLst>
    <dgm:pt modelId="{11A2E063-A162-471D-A254-551D86E000D4}" type="doc">
      <dgm:prSet loTypeId="urn:microsoft.com/office/officeart/2005/8/layout/target2" loCatId="relationship" qsTypeId="urn:microsoft.com/office/officeart/2005/8/quickstyle/simple5" qsCatId="simple" csTypeId="urn:microsoft.com/office/officeart/2005/8/colors/accent1_5" csCatId="accent1" phldr="1"/>
      <dgm:spPr/>
      <dgm:t>
        <a:bodyPr/>
        <a:lstStyle/>
        <a:p>
          <a:endParaRPr lang="es-MX"/>
        </a:p>
      </dgm:t>
    </dgm:pt>
    <dgm:pt modelId="{6E35E447-FB10-4B81-B5EC-5114227F78D0}">
      <dgm:prSet phldrT="[Texto]"/>
      <dgm:spPr/>
      <dgm:t>
        <a:bodyPr/>
        <a:lstStyle/>
        <a:p>
          <a:r>
            <a:rPr lang="es-EC" dirty="0" smtClean="0">
              <a:solidFill>
                <a:schemeClr val="bg1"/>
              </a:solidFill>
            </a:rPr>
            <a:t>Plan Nacional de Desarrollo (PNBV)</a:t>
          </a:r>
          <a:endParaRPr lang="es-MX" dirty="0">
            <a:solidFill>
              <a:schemeClr val="bg1"/>
            </a:solidFill>
          </a:endParaRPr>
        </a:p>
      </dgm:t>
    </dgm:pt>
    <dgm:pt modelId="{11368A4F-7ADA-4A7E-B58C-CF113CF699F3}" type="parTrans" cxnId="{BDA6F533-78ED-4FCA-BED0-16CBFC0AC57A}">
      <dgm:prSet/>
      <dgm:spPr/>
      <dgm:t>
        <a:bodyPr/>
        <a:lstStyle/>
        <a:p>
          <a:endParaRPr lang="es-MX"/>
        </a:p>
      </dgm:t>
    </dgm:pt>
    <dgm:pt modelId="{29CEE2D3-8410-4FB2-AFBF-3F35DA6B2397}" type="sibTrans" cxnId="{BDA6F533-78ED-4FCA-BED0-16CBFC0AC57A}">
      <dgm:prSet/>
      <dgm:spPr/>
      <dgm:t>
        <a:bodyPr/>
        <a:lstStyle/>
        <a:p>
          <a:endParaRPr lang="es-MX"/>
        </a:p>
      </dgm:t>
    </dgm:pt>
    <dgm:pt modelId="{06D52B5A-C9E2-41E8-AE09-EDD776C6A8D8}">
      <dgm:prSet phldrT="[Texto]"/>
      <dgm:spPr/>
      <dgm:t>
        <a:bodyPr/>
        <a:lstStyle/>
        <a:p>
          <a:r>
            <a:rPr lang="es-MX" b="1" dirty="0" smtClean="0"/>
            <a:t>OBJETIVO PNBV</a:t>
          </a:r>
        </a:p>
        <a:p>
          <a:r>
            <a:rPr lang="es-EC" b="1" dirty="0" smtClean="0"/>
            <a:t>3 Mejorar la calidad de vida de la población</a:t>
          </a:r>
          <a:endParaRPr lang="es-MX" dirty="0"/>
        </a:p>
      </dgm:t>
    </dgm:pt>
    <dgm:pt modelId="{D1B00CCF-D75B-470A-89FB-ED09FF16E32C}" type="parTrans" cxnId="{820E2C66-9757-4EA9-9454-40C32747818A}">
      <dgm:prSet/>
      <dgm:spPr/>
      <dgm:t>
        <a:bodyPr/>
        <a:lstStyle/>
        <a:p>
          <a:endParaRPr lang="es-MX"/>
        </a:p>
      </dgm:t>
    </dgm:pt>
    <dgm:pt modelId="{B2AC81E8-25B8-43FE-9D49-A4E1FBDFC8F6}" type="sibTrans" cxnId="{820E2C66-9757-4EA9-9454-40C32747818A}">
      <dgm:prSet/>
      <dgm:spPr/>
      <dgm:t>
        <a:bodyPr/>
        <a:lstStyle/>
        <a:p>
          <a:endParaRPr lang="es-MX"/>
        </a:p>
      </dgm:t>
    </dgm:pt>
    <dgm:pt modelId="{5C6AEF20-1B0F-4BAC-8782-697DA9BF0FDC}">
      <dgm:prSet phldrT="[Texto]"/>
      <dgm:spPr/>
      <dgm:t>
        <a:bodyPr/>
        <a:lstStyle/>
        <a:p>
          <a:pPr algn="ctr"/>
          <a:r>
            <a:rPr lang="es-EC" b="1" dirty="0" smtClean="0"/>
            <a:t>Política : </a:t>
          </a:r>
        </a:p>
        <a:p>
          <a:pPr algn="l"/>
          <a:r>
            <a:rPr lang="es-EC" b="1" dirty="0" smtClean="0"/>
            <a:t>3.4 Brindar atención integral a las mujeres y a los grupos de atención prioritaria, con enfoque de género, generacional, familiar, comunitario e intercultural.</a:t>
          </a:r>
          <a:endParaRPr lang="es-MX" dirty="0"/>
        </a:p>
      </dgm:t>
    </dgm:pt>
    <dgm:pt modelId="{0F28D695-6E8F-4A96-A13D-E4BF5A9DE6CC}" type="parTrans" cxnId="{3A54625E-049D-42EC-82E3-B9425BF6445A}">
      <dgm:prSet/>
      <dgm:spPr/>
      <dgm:t>
        <a:bodyPr/>
        <a:lstStyle/>
        <a:p>
          <a:endParaRPr lang="es-MX"/>
        </a:p>
      </dgm:t>
    </dgm:pt>
    <dgm:pt modelId="{A726B39E-96DD-40C2-8F33-021FFA9B597C}" type="sibTrans" cxnId="{3A54625E-049D-42EC-82E3-B9425BF6445A}">
      <dgm:prSet/>
      <dgm:spPr/>
      <dgm:t>
        <a:bodyPr/>
        <a:lstStyle/>
        <a:p>
          <a:endParaRPr lang="es-MX"/>
        </a:p>
      </dgm:t>
    </dgm:pt>
    <dgm:pt modelId="{FA7B90A1-94BF-413F-8319-D73109E8C121}">
      <dgm:prSet phldrT="[Texto]"/>
      <dgm:spPr/>
      <dgm:t>
        <a:bodyPr/>
        <a:lstStyle/>
        <a:p>
          <a:r>
            <a:rPr lang="es-EC" dirty="0" smtClean="0">
              <a:solidFill>
                <a:schemeClr val="bg1"/>
              </a:solidFill>
            </a:rPr>
            <a:t>Agenda Sectorial</a:t>
          </a:r>
          <a:endParaRPr lang="es-MX" dirty="0">
            <a:solidFill>
              <a:schemeClr val="bg1"/>
            </a:solidFill>
          </a:endParaRPr>
        </a:p>
      </dgm:t>
    </dgm:pt>
    <dgm:pt modelId="{49AC7231-2587-49DB-95F5-E590AE1AD9E2}" type="parTrans" cxnId="{98D6A8A3-E8EE-449E-A41B-CA6C0FC0A0E5}">
      <dgm:prSet/>
      <dgm:spPr/>
      <dgm:t>
        <a:bodyPr/>
        <a:lstStyle/>
        <a:p>
          <a:endParaRPr lang="es-MX"/>
        </a:p>
      </dgm:t>
    </dgm:pt>
    <dgm:pt modelId="{CC65E50B-E194-4E71-A517-9EBBBFBF6742}" type="sibTrans" cxnId="{98D6A8A3-E8EE-449E-A41B-CA6C0FC0A0E5}">
      <dgm:prSet/>
      <dgm:spPr/>
      <dgm:t>
        <a:bodyPr/>
        <a:lstStyle/>
        <a:p>
          <a:endParaRPr lang="es-MX"/>
        </a:p>
      </dgm:t>
    </dgm:pt>
    <dgm:pt modelId="{EF02EF57-02F2-47A1-8571-F9812295390B}">
      <dgm:prSet phldrT="[Texto]" custT="1"/>
      <dgm:spPr/>
      <dgm:t>
        <a:bodyPr/>
        <a:lstStyle/>
        <a:p>
          <a:pPr algn="ctr"/>
          <a:r>
            <a:rPr lang="es-EC" sz="1600" b="1" dirty="0" smtClean="0"/>
            <a:t>Incrementar el acceso de la población a servicios de salud</a:t>
          </a:r>
          <a:endParaRPr lang="es-MX" sz="1600" dirty="0"/>
        </a:p>
      </dgm:t>
    </dgm:pt>
    <dgm:pt modelId="{DF50D5E2-E431-495D-96F7-1C9E23B2DB47}" type="parTrans" cxnId="{FD4E10ED-C39C-4575-845A-4AC05221ACEE}">
      <dgm:prSet/>
      <dgm:spPr/>
      <dgm:t>
        <a:bodyPr/>
        <a:lstStyle/>
        <a:p>
          <a:endParaRPr lang="es-MX"/>
        </a:p>
      </dgm:t>
    </dgm:pt>
    <dgm:pt modelId="{7C273D79-4C7B-4C54-88D7-32BAAD8903BD}" type="sibTrans" cxnId="{FD4E10ED-C39C-4575-845A-4AC05221ACEE}">
      <dgm:prSet/>
      <dgm:spPr/>
      <dgm:t>
        <a:bodyPr/>
        <a:lstStyle/>
        <a:p>
          <a:endParaRPr lang="es-MX"/>
        </a:p>
      </dgm:t>
    </dgm:pt>
    <dgm:pt modelId="{E88C8B5C-17A1-455C-8E9F-F3708130C7AA}">
      <dgm:prSet phldrT="[Texto]"/>
      <dgm:spPr/>
      <dgm:t>
        <a:bodyPr/>
        <a:lstStyle/>
        <a:p>
          <a:pPr algn="ctr"/>
          <a:r>
            <a:rPr lang="es-EC" dirty="0" smtClean="0">
              <a:solidFill>
                <a:schemeClr val="bg1"/>
              </a:solidFill>
            </a:rPr>
            <a:t>OEI 1</a:t>
          </a:r>
          <a:endParaRPr lang="es-MX" dirty="0">
            <a:solidFill>
              <a:schemeClr val="bg1"/>
            </a:solidFill>
          </a:endParaRPr>
        </a:p>
      </dgm:t>
    </dgm:pt>
    <dgm:pt modelId="{5A392D87-5184-49D2-BBE7-98F686A9BACB}" type="parTrans" cxnId="{B2263680-7647-4FF8-9AD7-0FC6236025A1}">
      <dgm:prSet/>
      <dgm:spPr/>
      <dgm:t>
        <a:bodyPr/>
        <a:lstStyle/>
        <a:p>
          <a:endParaRPr lang="es-MX"/>
        </a:p>
      </dgm:t>
    </dgm:pt>
    <dgm:pt modelId="{C893F1C6-1488-4BA3-8F06-E06C0F60147A}" type="sibTrans" cxnId="{B2263680-7647-4FF8-9AD7-0FC6236025A1}">
      <dgm:prSet/>
      <dgm:spPr/>
      <dgm:t>
        <a:bodyPr/>
        <a:lstStyle/>
        <a:p>
          <a:endParaRPr lang="es-MX"/>
        </a:p>
      </dgm:t>
    </dgm:pt>
    <dgm:pt modelId="{AEE96305-EE48-44DB-B9BA-295A84122C04}">
      <dgm:prSet phldrT="[Texto]" custT="1"/>
      <dgm:spPr/>
      <dgm:t>
        <a:bodyPr/>
        <a:lstStyle/>
        <a:p>
          <a:pPr algn="ctr"/>
          <a:r>
            <a:rPr lang="es-EC" sz="1200" b="1" dirty="0" smtClean="0"/>
            <a:t> Garantizar el acceso de la población a servicios de salud de calidad, con calidez y equidad, de manera oportuna, gratuita y por ciclos de vida</a:t>
          </a:r>
          <a:endParaRPr lang="es-MX" sz="1200" dirty="0"/>
        </a:p>
      </dgm:t>
    </dgm:pt>
    <dgm:pt modelId="{BC33C5E7-F9E3-444B-9E90-AF109CEBBB69}" type="parTrans" cxnId="{AC40389C-3F28-4EBD-9440-EAE3DC1208DE}">
      <dgm:prSet/>
      <dgm:spPr/>
      <dgm:t>
        <a:bodyPr/>
        <a:lstStyle/>
        <a:p>
          <a:endParaRPr lang="es-MX"/>
        </a:p>
      </dgm:t>
    </dgm:pt>
    <dgm:pt modelId="{7A2C65F4-8471-4A26-B947-DAEADBCC9FF8}" type="sibTrans" cxnId="{AC40389C-3F28-4EBD-9440-EAE3DC1208DE}">
      <dgm:prSet/>
      <dgm:spPr/>
      <dgm:t>
        <a:bodyPr/>
        <a:lstStyle/>
        <a:p>
          <a:endParaRPr lang="es-MX"/>
        </a:p>
      </dgm:t>
    </dgm:pt>
    <dgm:pt modelId="{18B6CFDA-EF8A-4A8C-B6E2-A9B0592EEA7B}">
      <dgm:prSet phldrT="[Texto]"/>
      <dgm:spPr/>
      <dgm:t>
        <a:bodyPr/>
        <a:lstStyle/>
        <a:p>
          <a:pPr algn="ctr"/>
          <a:r>
            <a:rPr lang="es-MX" b="1" dirty="0" smtClean="0"/>
            <a:t>Meta :</a:t>
          </a:r>
        </a:p>
        <a:p>
          <a:pPr algn="ctr"/>
          <a:r>
            <a:rPr lang="es-EC" b="1" dirty="0" smtClean="0"/>
            <a:t>3.4.1 Reducir en 25% el embarazo adolescente al 2013</a:t>
          </a:r>
        </a:p>
        <a:p>
          <a:pPr algn="ctr"/>
          <a:r>
            <a:rPr lang="es-EC" b="1" dirty="0" smtClean="0"/>
            <a:t>Indicador:</a:t>
          </a:r>
        </a:p>
        <a:p>
          <a:pPr algn="ctr"/>
          <a:r>
            <a:rPr lang="es-EC" b="1" dirty="0" smtClean="0"/>
            <a:t>Porcentaje de adolescentes (de 15 a 19 años) embarazadas</a:t>
          </a:r>
          <a:endParaRPr lang="es-MX" b="1" dirty="0"/>
        </a:p>
      </dgm:t>
    </dgm:pt>
    <dgm:pt modelId="{062A8815-9919-4615-A0D7-D13AD4FEB0A0}" type="parTrans" cxnId="{993ED441-8307-4B25-894E-BE68E76AADC5}">
      <dgm:prSet/>
      <dgm:spPr/>
      <dgm:t>
        <a:bodyPr/>
        <a:lstStyle/>
        <a:p>
          <a:endParaRPr lang="es-EC"/>
        </a:p>
      </dgm:t>
    </dgm:pt>
    <dgm:pt modelId="{FE71D353-D4C1-4B20-A3AA-22C0CEC2B545}" type="sibTrans" cxnId="{993ED441-8307-4B25-894E-BE68E76AADC5}">
      <dgm:prSet/>
      <dgm:spPr/>
      <dgm:t>
        <a:bodyPr/>
        <a:lstStyle/>
        <a:p>
          <a:endParaRPr lang="es-EC"/>
        </a:p>
      </dgm:t>
    </dgm:pt>
    <dgm:pt modelId="{E104E90A-F655-4CD4-A26B-BB36FAE92B50}" type="pres">
      <dgm:prSet presAssocID="{11A2E063-A162-471D-A254-551D86E000D4}" presName="Name0" presStyleCnt="0">
        <dgm:presLayoutVars>
          <dgm:chMax val="3"/>
          <dgm:chPref val="1"/>
          <dgm:dir/>
          <dgm:animLvl val="lvl"/>
          <dgm:resizeHandles/>
        </dgm:presLayoutVars>
      </dgm:prSet>
      <dgm:spPr/>
      <dgm:t>
        <a:bodyPr/>
        <a:lstStyle/>
        <a:p>
          <a:endParaRPr lang="es-MX"/>
        </a:p>
      </dgm:t>
    </dgm:pt>
    <dgm:pt modelId="{28449A53-0DDE-40FD-8BAD-1713C135BD71}" type="pres">
      <dgm:prSet presAssocID="{11A2E063-A162-471D-A254-551D86E000D4}" presName="outerBox" presStyleCnt="0"/>
      <dgm:spPr/>
      <dgm:t>
        <a:bodyPr/>
        <a:lstStyle/>
        <a:p>
          <a:endParaRPr lang="es-MX"/>
        </a:p>
      </dgm:t>
    </dgm:pt>
    <dgm:pt modelId="{6700839B-EF45-41D3-B258-2FA5919832EE}" type="pres">
      <dgm:prSet presAssocID="{11A2E063-A162-471D-A254-551D86E000D4}" presName="outerBoxParent" presStyleLbl="node1" presStyleIdx="0" presStyleCnt="3" custLinFactNeighborX="450" custLinFactNeighborY="-504"/>
      <dgm:spPr/>
      <dgm:t>
        <a:bodyPr/>
        <a:lstStyle/>
        <a:p>
          <a:endParaRPr lang="es-MX"/>
        </a:p>
      </dgm:t>
    </dgm:pt>
    <dgm:pt modelId="{5B436A34-6E89-422A-8E90-ED0727F70069}" type="pres">
      <dgm:prSet presAssocID="{11A2E063-A162-471D-A254-551D86E000D4}" presName="outerBoxChildren" presStyleCnt="0"/>
      <dgm:spPr/>
      <dgm:t>
        <a:bodyPr/>
        <a:lstStyle/>
        <a:p>
          <a:endParaRPr lang="es-MX"/>
        </a:p>
      </dgm:t>
    </dgm:pt>
    <dgm:pt modelId="{398EDC74-8C14-4049-A834-0B8DB547065F}" type="pres">
      <dgm:prSet presAssocID="{06D52B5A-C9E2-41E8-AE09-EDD776C6A8D8}" presName="oChild" presStyleLbl="fgAcc1" presStyleIdx="0" presStyleCnt="5" custScaleY="110000">
        <dgm:presLayoutVars>
          <dgm:bulletEnabled val="1"/>
        </dgm:presLayoutVars>
      </dgm:prSet>
      <dgm:spPr/>
      <dgm:t>
        <a:bodyPr/>
        <a:lstStyle/>
        <a:p>
          <a:endParaRPr lang="es-MX"/>
        </a:p>
      </dgm:t>
    </dgm:pt>
    <dgm:pt modelId="{12181F68-B0EE-4AB7-83A8-819C8F5F1218}" type="pres">
      <dgm:prSet presAssocID="{B2AC81E8-25B8-43FE-9D49-A4E1FBDFC8F6}" presName="outerSibTrans" presStyleCnt="0"/>
      <dgm:spPr/>
      <dgm:t>
        <a:bodyPr/>
        <a:lstStyle/>
        <a:p>
          <a:endParaRPr lang="es-MX"/>
        </a:p>
      </dgm:t>
    </dgm:pt>
    <dgm:pt modelId="{8227DD52-5834-4E24-A7D9-385F1CF76A82}" type="pres">
      <dgm:prSet presAssocID="{5C6AEF20-1B0F-4BAC-8782-697DA9BF0FDC}" presName="oChild" presStyleLbl="fgAcc1" presStyleIdx="1" presStyleCnt="5">
        <dgm:presLayoutVars>
          <dgm:bulletEnabled val="1"/>
        </dgm:presLayoutVars>
      </dgm:prSet>
      <dgm:spPr/>
      <dgm:t>
        <a:bodyPr/>
        <a:lstStyle/>
        <a:p>
          <a:endParaRPr lang="es-MX"/>
        </a:p>
      </dgm:t>
    </dgm:pt>
    <dgm:pt modelId="{2D5028C7-2BA9-490F-A9E4-EBE05F047988}" type="pres">
      <dgm:prSet presAssocID="{A726B39E-96DD-40C2-8F33-021FFA9B597C}" presName="outerSibTrans" presStyleCnt="0"/>
      <dgm:spPr/>
    </dgm:pt>
    <dgm:pt modelId="{FA5D55C7-14DA-49BA-8B2F-9B23E3CA3272}" type="pres">
      <dgm:prSet presAssocID="{18B6CFDA-EF8A-4A8C-B6E2-A9B0592EEA7B}" presName="oChild" presStyleLbl="fgAcc1" presStyleIdx="2" presStyleCnt="5">
        <dgm:presLayoutVars>
          <dgm:bulletEnabled val="1"/>
        </dgm:presLayoutVars>
      </dgm:prSet>
      <dgm:spPr/>
      <dgm:t>
        <a:bodyPr/>
        <a:lstStyle/>
        <a:p>
          <a:endParaRPr lang="es-EC"/>
        </a:p>
      </dgm:t>
    </dgm:pt>
    <dgm:pt modelId="{24568228-1810-4AAB-826E-F19290F04D14}" type="pres">
      <dgm:prSet presAssocID="{11A2E063-A162-471D-A254-551D86E000D4}" presName="middleBox" presStyleCnt="0"/>
      <dgm:spPr/>
      <dgm:t>
        <a:bodyPr/>
        <a:lstStyle/>
        <a:p>
          <a:endParaRPr lang="es-MX"/>
        </a:p>
      </dgm:t>
    </dgm:pt>
    <dgm:pt modelId="{938E9AE5-9B7F-4FDF-868D-A2A7DB342536}" type="pres">
      <dgm:prSet presAssocID="{11A2E063-A162-471D-A254-551D86E000D4}" presName="middleBoxParent" presStyleLbl="node1" presStyleIdx="1" presStyleCnt="3"/>
      <dgm:spPr/>
      <dgm:t>
        <a:bodyPr/>
        <a:lstStyle/>
        <a:p>
          <a:endParaRPr lang="es-MX"/>
        </a:p>
      </dgm:t>
    </dgm:pt>
    <dgm:pt modelId="{052DE839-2C62-417A-AF96-7488616490D5}" type="pres">
      <dgm:prSet presAssocID="{11A2E063-A162-471D-A254-551D86E000D4}" presName="middleBoxChildren" presStyleCnt="0"/>
      <dgm:spPr/>
      <dgm:t>
        <a:bodyPr/>
        <a:lstStyle/>
        <a:p>
          <a:endParaRPr lang="es-MX"/>
        </a:p>
      </dgm:t>
    </dgm:pt>
    <dgm:pt modelId="{439D7E43-C77E-4128-8040-0FC14E6DEAB6}" type="pres">
      <dgm:prSet presAssocID="{AEE96305-EE48-44DB-B9BA-295A84122C04}" presName="mChild" presStyleLbl="fgAcc1" presStyleIdx="3" presStyleCnt="5">
        <dgm:presLayoutVars>
          <dgm:bulletEnabled val="1"/>
        </dgm:presLayoutVars>
      </dgm:prSet>
      <dgm:spPr/>
      <dgm:t>
        <a:bodyPr/>
        <a:lstStyle/>
        <a:p>
          <a:endParaRPr lang="es-MX"/>
        </a:p>
      </dgm:t>
    </dgm:pt>
    <dgm:pt modelId="{79B5B538-B0A6-4090-B3B3-CB580179D537}" type="pres">
      <dgm:prSet presAssocID="{11A2E063-A162-471D-A254-551D86E000D4}" presName="centerBox" presStyleCnt="0"/>
      <dgm:spPr/>
      <dgm:t>
        <a:bodyPr/>
        <a:lstStyle/>
        <a:p>
          <a:endParaRPr lang="es-MX"/>
        </a:p>
      </dgm:t>
    </dgm:pt>
    <dgm:pt modelId="{B37B3C91-563C-47B6-AD3F-E5BDD9DF75FA}" type="pres">
      <dgm:prSet presAssocID="{11A2E063-A162-471D-A254-551D86E000D4}" presName="centerBoxParent" presStyleLbl="node1" presStyleIdx="2" presStyleCnt="3"/>
      <dgm:spPr/>
      <dgm:t>
        <a:bodyPr/>
        <a:lstStyle/>
        <a:p>
          <a:endParaRPr lang="es-MX"/>
        </a:p>
      </dgm:t>
    </dgm:pt>
    <dgm:pt modelId="{6E1972B2-1C69-41C7-92B3-4AE784843CDC}" type="pres">
      <dgm:prSet presAssocID="{11A2E063-A162-471D-A254-551D86E000D4}" presName="centerBoxChildren" presStyleCnt="0"/>
      <dgm:spPr/>
      <dgm:t>
        <a:bodyPr/>
        <a:lstStyle/>
        <a:p>
          <a:endParaRPr lang="es-MX"/>
        </a:p>
      </dgm:t>
    </dgm:pt>
    <dgm:pt modelId="{8B8C64DD-CBA6-4265-BFF1-6CFA8649FD3E}" type="pres">
      <dgm:prSet presAssocID="{EF02EF57-02F2-47A1-8571-F9812295390B}" presName="cChild" presStyleLbl="fgAcc1" presStyleIdx="4" presStyleCnt="5" custScaleY="132894">
        <dgm:presLayoutVars>
          <dgm:bulletEnabled val="1"/>
        </dgm:presLayoutVars>
      </dgm:prSet>
      <dgm:spPr/>
      <dgm:t>
        <a:bodyPr/>
        <a:lstStyle/>
        <a:p>
          <a:endParaRPr lang="es-MX"/>
        </a:p>
      </dgm:t>
    </dgm:pt>
  </dgm:ptLst>
  <dgm:cxnLst>
    <dgm:cxn modelId="{40BB0578-4B3B-4BAA-A4A7-6CEFEBEA5E86}" type="presOf" srcId="{FA7B90A1-94BF-413F-8319-D73109E8C121}" destId="{938E9AE5-9B7F-4FDF-868D-A2A7DB342536}" srcOrd="0" destOrd="0" presId="urn:microsoft.com/office/officeart/2005/8/layout/target2"/>
    <dgm:cxn modelId="{BDA6F533-78ED-4FCA-BED0-16CBFC0AC57A}" srcId="{11A2E063-A162-471D-A254-551D86E000D4}" destId="{6E35E447-FB10-4B81-B5EC-5114227F78D0}" srcOrd="0" destOrd="0" parTransId="{11368A4F-7ADA-4A7E-B58C-CF113CF699F3}" sibTransId="{29CEE2D3-8410-4FB2-AFBF-3F35DA6B2397}"/>
    <dgm:cxn modelId="{DF165293-89B3-4E11-B832-EECEACBA561A}" type="presOf" srcId="{EF02EF57-02F2-47A1-8571-F9812295390B}" destId="{8B8C64DD-CBA6-4265-BFF1-6CFA8649FD3E}" srcOrd="0" destOrd="0" presId="urn:microsoft.com/office/officeart/2005/8/layout/target2"/>
    <dgm:cxn modelId="{D4021C20-02B1-4B46-BA6B-701599F20DBC}" type="presOf" srcId="{18B6CFDA-EF8A-4A8C-B6E2-A9B0592EEA7B}" destId="{FA5D55C7-14DA-49BA-8B2F-9B23E3CA3272}" srcOrd="0" destOrd="0" presId="urn:microsoft.com/office/officeart/2005/8/layout/target2"/>
    <dgm:cxn modelId="{820E2C66-9757-4EA9-9454-40C32747818A}" srcId="{6E35E447-FB10-4B81-B5EC-5114227F78D0}" destId="{06D52B5A-C9E2-41E8-AE09-EDD776C6A8D8}" srcOrd="0" destOrd="0" parTransId="{D1B00CCF-D75B-470A-89FB-ED09FF16E32C}" sibTransId="{B2AC81E8-25B8-43FE-9D49-A4E1FBDFC8F6}"/>
    <dgm:cxn modelId="{0C47ACE1-4ABA-46E1-B478-97546A2A4BDD}" type="presOf" srcId="{6E35E447-FB10-4B81-B5EC-5114227F78D0}" destId="{6700839B-EF45-41D3-B258-2FA5919832EE}" srcOrd="0" destOrd="0" presId="urn:microsoft.com/office/officeart/2005/8/layout/target2"/>
    <dgm:cxn modelId="{98D6A8A3-E8EE-449E-A41B-CA6C0FC0A0E5}" srcId="{11A2E063-A162-471D-A254-551D86E000D4}" destId="{FA7B90A1-94BF-413F-8319-D73109E8C121}" srcOrd="1" destOrd="0" parTransId="{49AC7231-2587-49DB-95F5-E590AE1AD9E2}" sibTransId="{CC65E50B-E194-4E71-A517-9EBBBFBF6742}"/>
    <dgm:cxn modelId="{3A54625E-049D-42EC-82E3-B9425BF6445A}" srcId="{6E35E447-FB10-4B81-B5EC-5114227F78D0}" destId="{5C6AEF20-1B0F-4BAC-8782-697DA9BF0FDC}" srcOrd="1" destOrd="0" parTransId="{0F28D695-6E8F-4A96-A13D-E4BF5A9DE6CC}" sibTransId="{A726B39E-96DD-40C2-8F33-021FFA9B597C}"/>
    <dgm:cxn modelId="{831541DC-A8EE-46F7-839F-53AE92398BE3}" type="presOf" srcId="{06D52B5A-C9E2-41E8-AE09-EDD776C6A8D8}" destId="{398EDC74-8C14-4049-A834-0B8DB547065F}" srcOrd="0" destOrd="0" presId="urn:microsoft.com/office/officeart/2005/8/layout/target2"/>
    <dgm:cxn modelId="{B4519671-356A-4134-914F-9D1709161848}" type="presOf" srcId="{E88C8B5C-17A1-455C-8E9F-F3708130C7AA}" destId="{B37B3C91-563C-47B6-AD3F-E5BDD9DF75FA}" srcOrd="0" destOrd="0" presId="urn:microsoft.com/office/officeart/2005/8/layout/target2"/>
    <dgm:cxn modelId="{AB21EB68-9E4D-40C6-B1F6-10B8D2897F7C}" type="presOf" srcId="{11A2E063-A162-471D-A254-551D86E000D4}" destId="{E104E90A-F655-4CD4-A26B-BB36FAE92B50}" srcOrd="0" destOrd="0" presId="urn:microsoft.com/office/officeart/2005/8/layout/target2"/>
    <dgm:cxn modelId="{D8AD383F-4035-435C-92EF-8868A97DAEA0}" type="presOf" srcId="{5C6AEF20-1B0F-4BAC-8782-697DA9BF0FDC}" destId="{8227DD52-5834-4E24-A7D9-385F1CF76A82}" srcOrd="0" destOrd="0" presId="urn:microsoft.com/office/officeart/2005/8/layout/target2"/>
    <dgm:cxn modelId="{B2263680-7647-4FF8-9AD7-0FC6236025A1}" srcId="{11A2E063-A162-471D-A254-551D86E000D4}" destId="{E88C8B5C-17A1-455C-8E9F-F3708130C7AA}" srcOrd="2" destOrd="0" parTransId="{5A392D87-5184-49D2-BBE7-98F686A9BACB}" sibTransId="{C893F1C6-1488-4BA3-8F06-E06C0F60147A}"/>
    <dgm:cxn modelId="{5BB6684B-97C2-4EA3-B4A8-F4BEE6E0693E}" type="presOf" srcId="{AEE96305-EE48-44DB-B9BA-295A84122C04}" destId="{439D7E43-C77E-4128-8040-0FC14E6DEAB6}" srcOrd="0" destOrd="0" presId="urn:microsoft.com/office/officeart/2005/8/layout/target2"/>
    <dgm:cxn modelId="{FD4E10ED-C39C-4575-845A-4AC05221ACEE}" srcId="{E88C8B5C-17A1-455C-8E9F-F3708130C7AA}" destId="{EF02EF57-02F2-47A1-8571-F9812295390B}" srcOrd="0" destOrd="0" parTransId="{DF50D5E2-E431-495D-96F7-1C9E23B2DB47}" sibTransId="{7C273D79-4C7B-4C54-88D7-32BAAD8903BD}"/>
    <dgm:cxn modelId="{993ED441-8307-4B25-894E-BE68E76AADC5}" srcId="{6E35E447-FB10-4B81-B5EC-5114227F78D0}" destId="{18B6CFDA-EF8A-4A8C-B6E2-A9B0592EEA7B}" srcOrd="2" destOrd="0" parTransId="{062A8815-9919-4615-A0D7-D13AD4FEB0A0}" sibTransId="{FE71D353-D4C1-4B20-A3AA-22C0CEC2B545}"/>
    <dgm:cxn modelId="{AC40389C-3F28-4EBD-9440-EAE3DC1208DE}" srcId="{FA7B90A1-94BF-413F-8319-D73109E8C121}" destId="{AEE96305-EE48-44DB-B9BA-295A84122C04}" srcOrd="0" destOrd="0" parTransId="{BC33C5E7-F9E3-444B-9E90-AF109CEBBB69}" sibTransId="{7A2C65F4-8471-4A26-B947-DAEADBCC9FF8}"/>
    <dgm:cxn modelId="{C3D11511-27FC-4BA5-8E21-AC62F88D3FE4}" type="presParOf" srcId="{E104E90A-F655-4CD4-A26B-BB36FAE92B50}" destId="{28449A53-0DDE-40FD-8BAD-1713C135BD71}" srcOrd="0" destOrd="0" presId="urn:microsoft.com/office/officeart/2005/8/layout/target2"/>
    <dgm:cxn modelId="{66E4B2AB-872C-4D2E-A710-EBBF1F9A3EE0}" type="presParOf" srcId="{28449A53-0DDE-40FD-8BAD-1713C135BD71}" destId="{6700839B-EF45-41D3-B258-2FA5919832EE}" srcOrd="0" destOrd="0" presId="urn:microsoft.com/office/officeart/2005/8/layout/target2"/>
    <dgm:cxn modelId="{258A5EE2-A046-48F1-86E9-0F1AE411E70A}" type="presParOf" srcId="{28449A53-0DDE-40FD-8BAD-1713C135BD71}" destId="{5B436A34-6E89-422A-8E90-ED0727F70069}" srcOrd="1" destOrd="0" presId="urn:microsoft.com/office/officeart/2005/8/layout/target2"/>
    <dgm:cxn modelId="{2783E3B8-6D38-4251-B01C-3241A327198F}" type="presParOf" srcId="{5B436A34-6E89-422A-8E90-ED0727F70069}" destId="{398EDC74-8C14-4049-A834-0B8DB547065F}" srcOrd="0" destOrd="0" presId="urn:microsoft.com/office/officeart/2005/8/layout/target2"/>
    <dgm:cxn modelId="{B1EFC883-1355-4C22-A33E-4811450AA5BE}" type="presParOf" srcId="{5B436A34-6E89-422A-8E90-ED0727F70069}" destId="{12181F68-B0EE-4AB7-83A8-819C8F5F1218}" srcOrd="1" destOrd="0" presId="urn:microsoft.com/office/officeart/2005/8/layout/target2"/>
    <dgm:cxn modelId="{260805B2-7B84-4AE3-9369-BC88208BF8F6}" type="presParOf" srcId="{5B436A34-6E89-422A-8E90-ED0727F70069}" destId="{8227DD52-5834-4E24-A7D9-385F1CF76A82}" srcOrd="2" destOrd="0" presId="urn:microsoft.com/office/officeart/2005/8/layout/target2"/>
    <dgm:cxn modelId="{BB803554-3A43-4B1C-BF0E-3437D2BA8AEE}" type="presParOf" srcId="{5B436A34-6E89-422A-8E90-ED0727F70069}" destId="{2D5028C7-2BA9-490F-A9E4-EBE05F047988}" srcOrd="3" destOrd="0" presId="urn:microsoft.com/office/officeart/2005/8/layout/target2"/>
    <dgm:cxn modelId="{EC3FE19C-C04A-4B8C-A2CB-BD3D44883E10}" type="presParOf" srcId="{5B436A34-6E89-422A-8E90-ED0727F70069}" destId="{FA5D55C7-14DA-49BA-8B2F-9B23E3CA3272}" srcOrd="4" destOrd="0" presId="urn:microsoft.com/office/officeart/2005/8/layout/target2"/>
    <dgm:cxn modelId="{A9E4C0B4-D697-43F8-8FBD-CC756059B1B1}" type="presParOf" srcId="{E104E90A-F655-4CD4-A26B-BB36FAE92B50}" destId="{24568228-1810-4AAB-826E-F19290F04D14}" srcOrd="1" destOrd="0" presId="urn:microsoft.com/office/officeart/2005/8/layout/target2"/>
    <dgm:cxn modelId="{071F0C9B-9587-427D-B9DB-C726E9D0F597}" type="presParOf" srcId="{24568228-1810-4AAB-826E-F19290F04D14}" destId="{938E9AE5-9B7F-4FDF-868D-A2A7DB342536}" srcOrd="0" destOrd="0" presId="urn:microsoft.com/office/officeart/2005/8/layout/target2"/>
    <dgm:cxn modelId="{03088FB5-6661-42EA-B583-094679DCCED1}" type="presParOf" srcId="{24568228-1810-4AAB-826E-F19290F04D14}" destId="{052DE839-2C62-417A-AF96-7488616490D5}" srcOrd="1" destOrd="0" presId="urn:microsoft.com/office/officeart/2005/8/layout/target2"/>
    <dgm:cxn modelId="{DA2EF9C2-95F5-4AA4-BCBA-DE618DBE243C}" type="presParOf" srcId="{052DE839-2C62-417A-AF96-7488616490D5}" destId="{439D7E43-C77E-4128-8040-0FC14E6DEAB6}" srcOrd="0" destOrd="0" presId="urn:microsoft.com/office/officeart/2005/8/layout/target2"/>
    <dgm:cxn modelId="{501C01C6-320C-4B6A-8EB3-2406B3F148E4}" type="presParOf" srcId="{E104E90A-F655-4CD4-A26B-BB36FAE92B50}" destId="{79B5B538-B0A6-4090-B3B3-CB580179D537}" srcOrd="2" destOrd="0" presId="urn:microsoft.com/office/officeart/2005/8/layout/target2"/>
    <dgm:cxn modelId="{48FC6A79-6AA7-453D-9E3D-CDCC2E024978}" type="presParOf" srcId="{79B5B538-B0A6-4090-B3B3-CB580179D537}" destId="{B37B3C91-563C-47B6-AD3F-E5BDD9DF75FA}" srcOrd="0" destOrd="0" presId="urn:microsoft.com/office/officeart/2005/8/layout/target2"/>
    <dgm:cxn modelId="{11C39AAA-9D4B-4BD3-877B-3C769CBA98ED}" type="presParOf" srcId="{79B5B538-B0A6-4090-B3B3-CB580179D537}" destId="{6E1972B2-1C69-41C7-92B3-4AE784843CDC}" srcOrd="1" destOrd="0" presId="urn:microsoft.com/office/officeart/2005/8/layout/target2"/>
    <dgm:cxn modelId="{11D12435-5F45-4E89-BAEE-8F00FF47E9C8}" type="presParOf" srcId="{6E1972B2-1C69-41C7-92B3-4AE784843CDC}" destId="{8B8C64DD-CBA6-4265-BFF1-6CFA8649FD3E}" srcOrd="0" destOrd="0" presId="urn:microsoft.com/office/officeart/2005/8/layout/target2"/>
  </dgm:cxnLst>
  <dgm:bg>
    <a:noFill/>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84F380BF-53BB-4E3C-BB95-402A67538F33}" type="doc">
      <dgm:prSet loTypeId="urn:microsoft.com/office/officeart/2005/8/layout/hList3" loCatId="list" qsTypeId="urn:microsoft.com/office/officeart/2005/8/quickstyle/simple5" qsCatId="simple" csTypeId="urn:microsoft.com/office/officeart/2005/8/colors/accent4_1" csCatId="accent4" phldr="1"/>
      <dgm:spPr/>
      <dgm:t>
        <a:bodyPr/>
        <a:lstStyle/>
        <a:p>
          <a:endParaRPr lang="es-EC"/>
        </a:p>
      </dgm:t>
    </dgm:pt>
    <dgm:pt modelId="{04B18C1A-F615-487E-9DB9-7ABA683E93E4}">
      <dgm:prSet phldrT="[Texto]"/>
      <dgm:spPr/>
      <dgm:t>
        <a:bodyPr/>
        <a:lstStyle/>
        <a:p>
          <a:r>
            <a:rPr lang="es-EC" dirty="0" smtClean="0"/>
            <a:t>Código Orgánico de Planificación y Finanzas Públicas</a:t>
          </a:r>
          <a:endParaRPr lang="es-EC" dirty="0"/>
        </a:p>
      </dgm:t>
    </dgm:pt>
    <dgm:pt modelId="{BBBDE58E-AA4E-4AEB-ACCC-77B3F9EDC12D}" type="parTrans" cxnId="{378EA5E7-4D73-40FF-8D77-969CB9508F2D}">
      <dgm:prSet/>
      <dgm:spPr/>
      <dgm:t>
        <a:bodyPr/>
        <a:lstStyle/>
        <a:p>
          <a:endParaRPr lang="es-EC"/>
        </a:p>
      </dgm:t>
    </dgm:pt>
    <dgm:pt modelId="{76B06916-C214-4631-9CDB-A78D10FD6A64}" type="sibTrans" cxnId="{378EA5E7-4D73-40FF-8D77-969CB9508F2D}">
      <dgm:prSet/>
      <dgm:spPr/>
      <dgm:t>
        <a:bodyPr/>
        <a:lstStyle/>
        <a:p>
          <a:endParaRPr lang="es-EC"/>
        </a:p>
      </dgm:t>
    </dgm:pt>
    <dgm:pt modelId="{9BE20760-3571-462C-8D08-09B037F92298}">
      <dgm:prSet phldrT="[Texto]"/>
      <dgm:spPr/>
      <dgm:t>
        <a:bodyPr/>
        <a:lstStyle/>
        <a:p>
          <a:r>
            <a:rPr lang="es-MX" dirty="0" smtClean="0"/>
            <a:t>Art. 11. “La función ejecutiva formulará y ejecutará la planificación nacional y sectorial con enfoque territorial y de manera desconcentrada”. Para el efecto, … y conformarán espacios de coordinación de la función ejecutiva en los niveles regional, provincial, municipal y distrital.  </a:t>
          </a:r>
          <a:endParaRPr lang="es-EC" dirty="0"/>
        </a:p>
      </dgm:t>
    </dgm:pt>
    <dgm:pt modelId="{8F9C5DED-B9E5-4E0E-930A-FE7A0ABF12A7}" type="parTrans" cxnId="{64E17C64-1473-4086-ABFE-A308CD3ED38F}">
      <dgm:prSet/>
      <dgm:spPr/>
      <dgm:t>
        <a:bodyPr/>
        <a:lstStyle/>
        <a:p>
          <a:endParaRPr lang="es-EC"/>
        </a:p>
      </dgm:t>
    </dgm:pt>
    <dgm:pt modelId="{B98BE2B4-8788-4D58-AA59-9FC39CF54647}" type="sibTrans" cxnId="{64E17C64-1473-4086-ABFE-A308CD3ED38F}">
      <dgm:prSet/>
      <dgm:spPr/>
      <dgm:t>
        <a:bodyPr/>
        <a:lstStyle/>
        <a:p>
          <a:endParaRPr lang="es-EC"/>
        </a:p>
      </dgm:t>
    </dgm:pt>
    <dgm:pt modelId="{4ED8F1EF-B9CD-4DBD-8117-8A1564A4201C}">
      <dgm:prSet phldrT="[Texto]"/>
      <dgm:spPr/>
      <dgm:t>
        <a:bodyPr/>
        <a:lstStyle/>
        <a:p>
          <a:r>
            <a:rPr lang="es-MX" dirty="0" smtClean="0"/>
            <a:t>Art. 17. “La Secretaría Nacional de Planificación y Desarrollo elaborará los instrumentos metodológicos para la formulación, monitoreo y evaluación de las políticas públicas nacionales y sectoriales”</a:t>
          </a:r>
          <a:endParaRPr lang="es-EC" dirty="0"/>
        </a:p>
      </dgm:t>
    </dgm:pt>
    <dgm:pt modelId="{C0E04993-6682-4317-9AF3-8FD6C6728721}" type="parTrans" cxnId="{476DB5FD-9366-4FA3-BDB2-E2F2A59031CD}">
      <dgm:prSet/>
      <dgm:spPr/>
      <dgm:t>
        <a:bodyPr/>
        <a:lstStyle/>
        <a:p>
          <a:endParaRPr lang="es-EC"/>
        </a:p>
      </dgm:t>
    </dgm:pt>
    <dgm:pt modelId="{4A3197B4-6FD8-4321-B212-67DDAE45BC13}" type="sibTrans" cxnId="{476DB5FD-9366-4FA3-BDB2-E2F2A59031CD}">
      <dgm:prSet/>
      <dgm:spPr/>
      <dgm:t>
        <a:bodyPr/>
        <a:lstStyle/>
        <a:p>
          <a:endParaRPr lang="es-EC"/>
        </a:p>
      </dgm:t>
    </dgm:pt>
    <dgm:pt modelId="{2BA37827-CC6E-4ABA-8E24-17841ACA313A}">
      <dgm:prSet phldrT="[Texto]"/>
      <dgm:spPr/>
      <dgm:t>
        <a:bodyPr/>
        <a:lstStyle/>
        <a:p>
          <a:r>
            <a:rPr lang="es-MX" dirty="0" smtClean="0"/>
            <a:t>Art. 54</a:t>
          </a:r>
          <a:r>
            <a:rPr lang="es-MX" dirty="0" smtClean="0"/>
            <a:t>.- </a:t>
          </a:r>
          <a:r>
            <a:rPr lang="es-MX" b="1" dirty="0" smtClean="0"/>
            <a:t>Planes Institucionales</a:t>
          </a:r>
          <a:r>
            <a:rPr lang="es-MX" dirty="0" smtClean="0"/>
            <a:t>: Las </a:t>
          </a:r>
          <a:r>
            <a:rPr lang="es-MX" dirty="0" smtClean="0"/>
            <a:t>instituciones sujetas al ámbito del Código Orgánico de Planificación y Finanzas Públicas, excluyendo los Gobiernos Autónomos  Descentralizados, reportarán a la Secretaría Nacional de Planificación y Desarrollo sus instrumentos de planificación institucionales, para verificar que las propuestas de acciones, programas y proyectos correspondan a las competencias institucionales y los objetivos del Plan Nacional de Desarrollo</a:t>
          </a:r>
          <a:endParaRPr lang="es-EC" dirty="0"/>
        </a:p>
      </dgm:t>
    </dgm:pt>
    <dgm:pt modelId="{2CC06082-5B70-4ADE-BEFE-92EE0BB9AAA0}" type="parTrans" cxnId="{F44B7562-DD55-4936-89D0-B01936CAAC98}">
      <dgm:prSet/>
      <dgm:spPr/>
      <dgm:t>
        <a:bodyPr/>
        <a:lstStyle/>
        <a:p>
          <a:endParaRPr lang="es-EC"/>
        </a:p>
      </dgm:t>
    </dgm:pt>
    <dgm:pt modelId="{9FF2D954-2443-4E52-9C88-FEA50B9F3D90}" type="sibTrans" cxnId="{F44B7562-DD55-4936-89D0-B01936CAAC98}">
      <dgm:prSet/>
      <dgm:spPr/>
      <dgm:t>
        <a:bodyPr/>
        <a:lstStyle/>
        <a:p>
          <a:endParaRPr lang="es-EC"/>
        </a:p>
      </dgm:t>
    </dgm:pt>
    <dgm:pt modelId="{07F9B1EB-8E22-445E-953C-E59C4E259DF3}" type="pres">
      <dgm:prSet presAssocID="{84F380BF-53BB-4E3C-BB95-402A67538F33}" presName="composite" presStyleCnt="0">
        <dgm:presLayoutVars>
          <dgm:chMax val="1"/>
          <dgm:dir/>
          <dgm:resizeHandles val="exact"/>
        </dgm:presLayoutVars>
      </dgm:prSet>
      <dgm:spPr/>
      <dgm:t>
        <a:bodyPr/>
        <a:lstStyle/>
        <a:p>
          <a:endParaRPr lang="es-EC"/>
        </a:p>
      </dgm:t>
    </dgm:pt>
    <dgm:pt modelId="{431C69CC-226E-4678-868A-D945987CF5C4}" type="pres">
      <dgm:prSet presAssocID="{04B18C1A-F615-487E-9DB9-7ABA683E93E4}" presName="roof" presStyleLbl="dkBgShp" presStyleIdx="0" presStyleCnt="2"/>
      <dgm:spPr/>
      <dgm:t>
        <a:bodyPr/>
        <a:lstStyle/>
        <a:p>
          <a:endParaRPr lang="es-EC"/>
        </a:p>
      </dgm:t>
    </dgm:pt>
    <dgm:pt modelId="{B69BBB34-1845-4AF0-A063-8523FCF539A1}" type="pres">
      <dgm:prSet presAssocID="{04B18C1A-F615-487E-9DB9-7ABA683E93E4}" presName="pillars" presStyleCnt="0"/>
      <dgm:spPr/>
    </dgm:pt>
    <dgm:pt modelId="{852D0D49-7C4D-4ECE-B033-551BFB96E18A}" type="pres">
      <dgm:prSet presAssocID="{04B18C1A-F615-487E-9DB9-7ABA683E93E4}" presName="pillar1" presStyleLbl="node1" presStyleIdx="0" presStyleCnt="3">
        <dgm:presLayoutVars>
          <dgm:bulletEnabled val="1"/>
        </dgm:presLayoutVars>
      </dgm:prSet>
      <dgm:spPr/>
      <dgm:t>
        <a:bodyPr/>
        <a:lstStyle/>
        <a:p>
          <a:endParaRPr lang="es-EC"/>
        </a:p>
      </dgm:t>
    </dgm:pt>
    <dgm:pt modelId="{AB2E27CF-332C-421F-90C6-FE75333570E6}" type="pres">
      <dgm:prSet presAssocID="{4ED8F1EF-B9CD-4DBD-8117-8A1564A4201C}" presName="pillarX" presStyleLbl="node1" presStyleIdx="1" presStyleCnt="3">
        <dgm:presLayoutVars>
          <dgm:bulletEnabled val="1"/>
        </dgm:presLayoutVars>
      </dgm:prSet>
      <dgm:spPr/>
      <dgm:t>
        <a:bodyPr/>
        <a:lstStyle/>
        <a:p>
          <a:endParaRPr lang="es-EC"/>
        </a:p>
      </dgm:t>
    </dgm:pt>
    <dgm:pt modelId="{96477280-FE0C-47BD-93BD-5032800887B6}" type="pres">
      <dgm:prSet presAssocID="{2BA37827-CC6E-4ABA-8E24-17841ACA313A}" presName="pillarX" presStyleLbl="node1" presStyleIdx="2" presStyleCnt="3">
        <dgm:presLayoutVars>
          <dgm:bulletEnabled val="1"/>
        </dgm:presLayoutVars>
      </dgm:prSet>
      <dgm:spPr/>
      <dgm:t>
        <a:bodyPr/>
        <a:lstStyle/>
        <a:p>
          <a:endParaRPr lang="es-EC"/>
        </a:p>
      </dgm:t>
    </dgm:pt>
    <dgm:pt modelId="{F0BB9FC5-770B-4C62-8F05-4E9D61C23CC2}" type="pres">
      <dgm:prSet presAssocID="{04B18C1A-F615-487E-9DB9-7ABA683E93E4}" presName="base" presStyleLbl="dkBgShp" presStyleIdx="1" presStyleCnt="2"/>
      <dgm:spPr/>
    </dgm:pt>
  </dgm:ptLst>
  <dgm:cxnLst>
    <dgm:cxn modelId="{9B6A58DA-8EBC-4054-A2A2-526BC7A61E12}" type="presOf" srcId="{84F380BF-53BB-4E3C-BB95-402A67538F33}" destId="{07F9B1EB-8E22-445E-953C-E59C4E259DF3}" srcOrd="0" destOrd="0" presId="urn:microsoft.com/office/officeart/2005/8/layout/hList3"/>
    <dgm:cxn modelId="{8B3F7418-BF3F-45D2-B6D3-15BEDCB0319A}" type="presOf" srcId="{2BA37827-CC6E-4ABA-8E24-17841ACA313A}" destId="{96477280-FE0C-47BD-93BD-5032800887B6}" srcOrd="0" destOrd="0" presId="urn:microsoft.com/office/officeart/2005/8/layout/hList3"/>
    <dgm:cxn modelId="{FF9ECCEE-FE61-4749-81AF-AF28609E7F09}" type="presOf" srcId="{04B18C1A-F615-487E-9DB9-7ABA683E93E4}" destId="{431C69CC-226E-4678-868A-D945987CF5C4}" srcOrd="0" destOrd="0" presId="urn:microsoft.com/office/officeart/2005/8/layout/hList3"/>
    <dgm:cxn modelId="{65FDD366-4435-4F87-978A-0DF7C5450DDE}" type="presOf" srcId="{9BE20760-3571-462C-8D08-09B037F92298}" destId="{852D0D49-7C4D-4ECE-B033-551BFB96E18A}" srcOrd="0" destOrd="0" presId="urn:microsoft.com/office/officeart/2005/8/layout/hList3"/>
    <dgm:cxn modelId="{476DB5FD-9366-4FA3-BDB2-E2F2A59031CD}" srcId="{04B18C1A-F615-487E-9DB9-7ABA683E93E4}" destId="{4ED8F1EF-B9CD-4DBD-8117-8A1564A4201C}" srcOrd="1" destOrd="0" parTransId="{C0E04993-6682-4317-9AF3-8FD6C6728721}" sibTransId="{4A3197B4-6FD8-4321-B212-67DDAE45BC13}"/>
    <dgm:cxn modelId="{F44B7562-DD55-4936-89D0-B01936CAAC98}" srcId="{04B18C1A-F615-487E-9DB9-7ABA683E93E4}" destId="{2BA37827-CC6E-4ABA-8E24-17841ACA313A}" srcOrd="2" destOrd="0" parTransId="{2CC06082-5B70-4ADE-BEFE-92EE0BB9AAA0}" sibTransId="{9FF2D954-2443-4E52-9C88-FEA50B9F3D90}"/>
    <dgm:cxn modelId="{FF3DF0BF-58FA-46F7-AAF7-AC02A87C731D}" type="presOf" srcId="{4ED8F1EF-B9CD-4DBD-8117-8A1564A4201C}" destId="{AB2E27CF-332C-421F-90C6-FE75333570E6}" srcOrd="0" destOrd="0" presId="urn:microsoft.com/office/officeart/2005/8/layout/hList3"/>
    <dgm:cxn modelId="{378EA5E7-4D73-40FF-8D77-969CB9508F2D}" srcId="{84F380BF-53BB-4E3C-BB95-402A67538F33}" destId="{04B18C1A-F615-487E-9DB9-7ABA683E93E4}" srcOrd="0" destOrd="0" parTransId="{BBBDE58E-AA4E-4AEB-ACCC-77B3F9EDC12D}" sibTransId="{76B06916-C214-4631-9CDB-A78D10FD6A64}"/>
    <dgm:cxn modelId="{64E17C64-1473-4086-ABFE-A308CD3ED38F}" srcId="{04B18C1A-F615-487E-9DB9-7ABA683E93E4}" destId="{9BE20760-3571-462C-8D08-09B037F92298}" srcOrd="0" destOrd="0" parTransId="{8F9C5DED-B9E5-4E0E-930A-FE7A0ABF12A7}" sibTransId="{B98BE2B4-8788-4D58-AA59-9FC39CF54647}"/>
    <dgm:cxn modelId="{CBA45946-188C-49C1-AC5D-DF564E74D0E5}" type="presParOf" srcId="{07F9B1EB-8E22-445E-953C-E59C4E259DF3}" destId="{431C69CC-226E-4678-868A-D945987CF5C4}" srcOrd="0" destOrd="0" presId="urn:microsoft.com/office/officeart/2005/8/layout/hList3"/>
    <dgm:cxn modelId="{2F53E5DE-6003-4FF1-B03A-55D117DEFEDF}" type="presParOf" srcId="{07F9B1EB-8E22-445E-953C-E59C4E259DF3}" destId="{B69BBB34-1845-4AF0-A063-8523FCF539A1}" srcOrd="1" destOrd="0" presId="urn:microsoft.com/office/officeart/2005/8/layout/hList3"/>
    <dgm:cxn modelId="{E495A733-ADE9-4355-8BC8-88FE82310FEB}" type="presParOf" srcId="{B69BBB34-1845-4AF0-A063-8523FCF539A1}" destId="{852D0D49-7C4D-4ECE-B033-551BFB96E18A}" srcOrd="0" destOrd="0" presId="urn:microsoft.com/office/officeart/2005/8/layout/hList3"/>
    <dgm:cxn modelId="{4E2832D1-1410-47FC-A117-CE8EFEC71A6C}" type="presParOf" srcId="{B69BBB34-1845-4AF0-A063-8523FCF539A1}" destId="{AB2E27CF-332C-421F-90C6-FE75333570E6}" srcOrd="1" destOrd="0" presId="urn:microsoft.com/office/officeart/2005/8/layout/hList3"/>
    <dgm:cxn modelId="{9D3347DA-321C-4905-8F11-67EB472ABDA4}" type="presParOf" srcId="{B69BBB34-1845-4AF0-A063-8523FCF539A1}" destId="{96477280-FE0C-47BD-93BD-5032800887B6}" srcOrd="2" destOrd="0" presId="urn:microsoft.com/office/officeart/2005/8/layout/hList3"/>
    <dgm:cxn modelId="{BE1885FD-2FD2-4F98-9839-F7D88BFD6804}" type="presParOf" srcId="{07F9B1EB-8E22-445E-953C-E59C4E259DF3}" destId="{F0BB9FC5-770B-4C62-8F05-4E9D61C23CC2}" srcOrd="2" destOrd="0" presId="urn:microsoft.com/office/officeart/2005/8/layout/hList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0.xml><?xml version="1.0" encoding="utf-8"?>
<dgm:dataModel xmlns:dgm="http://schemas.openxmlformats.org/drawingml/2006/diagram" xmlns:a="http://schemas.openxmlformats.org/drawingml/2006/main">
  <dgm:ptLst>
    <dgm:pt modelId="{11A2E063-A162-471D-A254-551D86E000D4}" type="doc">
      <dgm:prSet loTypeId="urn:microsoft.com/office/officeart/2005/8/layout/target2" loCatId="relationship" qsTypeId="urn:microsoft.com/office/officeart/2005/8/quickstyle/simple5" qsCatId="simple" csTypeId="urn:microsoft.com/office/officeart/2005/8/colors/accent1_5" csCatId="accent1" phldr="1"/>
      <dgm:spPr/>
      <dgm:t>
        <a:bodyPr/>
        <a:lstStyle/>
        <a:p>
          <a:endParaRPr lang="es-MX"/>
        </a:p>
      </dgm:t>
    </dgm:pt>
    <dgm:pt modelId="{6E35E447-FB10-4B81-B5EC-5114227F78D0}">
      <dgm:prSet phldrT="[Texto]"/>
      <dgm:spPr/>
      <dgm:t>
        <a:bodyPr/>
        <a:lstStyle/>
        <a:p>
          <a:r>
            <a:rPr lang="es-EC" dirty="0" smtClean="0">
              <a:solidFill>
                <a:schemeClr val="bg1"/>
              </a:solidFill>
            </a:rPr>
            <a:t>Plan Nacional de Desarrollo (PNBV)</a:t>
          </a:r>
          <a:endParaRPr lang="es-MX" dirty="0">
            <a:solidFill>
              <a:schemeClr val="bg1"/>
            </a:solidFill>
          </a:endParaRPr>
        </a:p>
      </dgm:t>
    </dgm:pt>
    <dgm:pt modelId="{11368A4F-7ADA-4A7E-B58C-CF113CF699F3}" type="parTrans" cxnId="{BDA6F533-78ED-4FCA-BED0-16CBFC0AC57A}">
      <dgm:prSet/>
      <dgm:spPr/>
      <dgm:t>
        <a:bodyPr/>
        <a:lstStyle/>
        <a:p>
          <a:endParaRPr lang="es-MX"/>
        </a:p>
      </dgm:t>
    </dgm:pt>
    <dgm:pt modelId="{29CEE2D3-8410-4FB2-AFBF-3F35DA6B2397}" type="sibTrans" cxnId="{BDA6F533-78ED-4FCA-BED0-16CBFC0AC57A}">
      <dgm:prSet/>
      <dgm:spPr/>
      <dgm:t>
        <a:bodyPr/>
        <a:lstStyle/>
        <a:p>
          <a:endParaRPr lang="es-MX"/>
        </a:p>
      </dgm:t>
    </dgm:pt>
    <dgm:pt modelId="{06D52B5A-C9E2-41E8-AE09-EDD776C6A8D8}">
      <dgm:prSet phldrT="[Texto]"/>
      <dgm:spPr/>
      <dgm:t>
        <a:bodyPr/>
        <a:lstStyle/>
        <a:p>
          <a:r>
            <a:rPr lang="es-MX" b="1" dirty="0" smtClean="0"/>
            <a:t>OBJETIVO PNBV</a:t>
          </a:r>
        </a:p>
        <a:p>
          <a:r>
            <a:rPr lang="es-EC" b="1" dirty="0" smtClean="0"/>
            <a:t>3 Mejorar la calidad de vida de la población</a:t>
          </a:r>
          <a:endParaRPr lang="es-MX" dirty="0"/>
        </a:p>
      </dgm:t>
    </dgm:pt>
    <dgm:pt modelId="{D1B00CCF-D75B-470A-89FB-ED09FF16E32C}" type="parTrans" cxnId="{820E2C66-9757-4EA9-9454-40C32747818A}">
      <dgm:prSet/>
      <dgm:spPr/>
      <dgm:t>
        <a:bodyPr/>
        <a:lstStyle/>
        <a:p>
          <a:endParaRPr lang="es-MX"/>
        </a:p>
      </dgm:t>
    </dgm:pt>
    <dgm:pt modelId="{B2AC81E8-25B8-43FE-9D49-A4E1FBDFC8F6}" type="sibTrans" cxnId="{820E2C66-9757-4EA9-9454-40C32747818A}">
      <dgm:prSet/>
      <dgm:spPr/>
      <dgm:t>
        <a:bodyPr/>
        <a:lstStyle/>
        <a:p>
          <a:endParaRPr lang="es-MX"/>
        </a:p>
      </dgm:t>
    </dgm:pt>
    <dgm:pt modelId="{5C6AEF20-1B0F-4BAC-8782-697DA9BF0FDC}">
      <dgm:prSet phldrT="[Texto]"/>
      <dgm:spPr/>
      <dgm:t>
        <a:bodyPr/>
        <a:lstStyle/>
        <a:p>
          <a:pPr algn="ctr"/>
          <a:r>
            <a:rPr lang="es-EC" b="1" dirty="0" smtClean="0"/>
            <a:t>Política : </a:t>
          </a:r>
        </a:p>
        <a:p>
          <a:pPr algn="ctr"/>
          <a:r>
            <a:rPr lang="es-EC" b="1" dirty="0" smtClean="0"/>
            <a:t>3.2 Fortalecer la prevención, el control y la vigilancia de la enfermedad, y el desarrollo de capacidades para describir, prevenir y controlar la morbilidad.</a:t>
          </a:r>
          <a:endParaRPr lang="es-MX" dirty="0"/>
        </a:p>
      </dgm:t>
    </dgm:pt>
    <dgm:pt modelId="{0F28D695-6E8F-4A96-A13D-E4BF5A9DE6CC}" type="parTrans" cxnId="{3A54625E-049D-42EC-82E3-B9425BF6445A}">
      <dgm:prSet/>
      <dgm:spPr/>
      <dgm:t>
        <a:bodyPr/>
        <a:lstStyle/>
        <a:p>
          <a:endParaRPr lang="es-MX"/>
        </a:p>
      </dgm:t>
    </dgm:pt>
    <dgm:pt modelId="{A726B39E-96DD-40C2-8F33-021FFA9B597C}" type="sibTrans" cxnId="{3A54625E-049D-42EC-82E3-B9425BF6445A}">
      <dgm:prSet/>
      <dgm:spPr/>
      <dgm:t>
        <a:bodyPr/>
        <a:lstStyle/>
        <a:p>
          <a:endParaRPr lang="es-MX"/>
        </a:p>
      </dgm:t>
    </dgm:pt>
    <dgm:pt modelId="{FA7B90A1-94BF-413F-8319-D73109E8C121}">
      <dgm:prSet phldrT="[Texto]"/>
      <dgm:spPr/>
      <dgm:t>
        <a:bodyPr/>
        <a:lstStyle/>
        <a:p>
          <a:r>
            <a:rPr lang="es-EC" dirty="0" smtClean="0">
              <a:solidFill>
                <a:schemeClr val="bg1"/>
              </a:solidFill>
            </a:rPr>
            <a:t>Agenda Sectorial</a:t>
          </a:r>
          <a:endParaRPr lang="es-MX" dirty="0">
            <a:solidFill>
              <a:schemeClr val="bg1"/>
            </a:solidFill>
          </a:endParaRPr>
        </a:p>
      </dgm:t>
    </dgm:pt>
    <dgm:pt modelId="{49AC7231-2587-49DB-95F5-E590AE1AD9E2}" type="parTrans" cxnId="{98D6A8A3-E8EE-449E-A41B-CA6C0FC0A0E5}">
      <dgm:prSet/>
      <dgm:spPr/>
      <dgm:t>
        <a:bodyPr/>
        <a:lstStyle/>
        <a:p>
          <a:endParaRPr lang="es-MX"/>
        </a:p>
      </dgm:t>
    </dgm:pt>
    <dgm:pt modelId="{CC65E50B-E194-4E71-A517-9EBBBFBF6742}" type="sibTrans" cxnId="{98D6A8A3-E8EE-449E-A41B-CA6C0FC0A0E5}">
      <dgm:prSet/>
      <dgm:spPr/>
      <dgm:t>
        <a:bodyPr/>
        <a:lstStyle/>
        <a:p>
          <a:endParaRPr lang="es-MX"/>
        </a:p>
      </dgm:t>
    </dgm:pt>
    <dgm:pt modelId="{EF02EF57-02F2-47A1-8571-F9812295390B}">
      <dgm:prSet phldrT="[Texto]" custT="1"/>
      <dgm:spPr/>
      <dgm:t>
        <a:bodyPr/>
        <a:lstStyle/>
        <a:p>
          <a:pPr algn="ctr"/>
          <a:r>
            <a:rPr lang="es-EC" sz="1600" b="1" dirty="0" smtClean="0"/>
            <a:t>Incrementar la vigilancia, el control, la promoción y prevención de la salud</a:t>
          </a:r>
          <a:endParaRPr lang="es-MX" sz="1600" dirty="0"/>
        </a:p>
      </dgm:t>
    </dgm:pt>
    <dgm:pt modelId="{DF50D5E2-E431-495D-96F7-1C9E23B2DB47}" type="parTrans" cxnId="{FD4E10ED-C39C-4575-845A-4AC05221ACEE}">
      <dgm:prSet/>
      <dgm:spPr/>
      <dgm:t>
        <a:bodyPr/>
        <a:lstStyle/>
        <a:p>
          <a:endParaRPr lang="es-MX"/>
        </a:p>
      </dgm:t>
    </dgm:pt>
    <dgm:pt modelId="{7C273D79-4C7B-4C54-88D7-32BAAD8903BD}" type="sibTrans" cxnId="{FD4E10ED-C39C-4575-845A-4AC05221ACEE}">
      <dgm:prSet/>
      <dgm:spPr/>
      <dgm:t>
        <a:bodyPr/>
        <a:lstStyle/>
        <a:p>
          <a:endParaRPr lang="es-MX"/>
        </a:p>
      </dgm:t>
    </dgm:pt>
    <dgm:pt modelId="{E88C8B5C-17A1-455C-8E9F-F3708130C7AA}">
      <dgm:prSet phldrT="[Texto]"/>
      <dgm:spPr/>
      <dgm:t>
        <a:bodyPr/>
        <a:lstStyle/>
        <a:p>
          <a:pPr algn="ctr"/>
          <a:r>
            <a:rPr lang="es-EC" dirty="0" smtClean="0">
              <a:solidFill>
                <a:schemeClr val="bg1"/>
              </a:solidFill>
            </a:rPr>
            <a:t>OEI 2</a:t>
          </a:r>
          <a:endParaRPr lang="es-MX" dirty="0">
            <a:solidFill>
              <a:schemeClr val="bg1"/>
            </a:solidFill>
          </a:endParaRPr>
        </a:p>
      </dgm:t>
    </dgm:pt>
    <dgm:pt modelId="{5A392D87-5184-49D2-BBE7-98F686A9BACB}" type="parTrans" cxnId="{B2263680-7647-4FF8-9AD7-0FC6236025A1}">
      <dgm:prSet/>
      <dgm:spPr/>
      <dgm:t>
        <a:bodyPr/>
        <a:lstStyle/>
        <a:p>
          <a:endParaRPr lang="es-MX"/>
        </a:p>
      </dgm:t>
    </dgm:pt>
    <dgm:pt modelId="{C893F1C6-1488-4BA3-8F06-E06C0F60147A}" type="sibTrans" cxnId="{B2263680-7647-4FF8-9AD7-0FC6236025A1}">
      <dgm:prSet/>
      <dgm:spPr/>
      <dgm:t>
        <a:bodyPr/>
        <a:lstStyle/>
        <a:p>
          <a:endParaRPr lang="es-MX"/>
        </a:p>
      </dgm:t>
    </dgm:pt>
    <dgm:pt modelId="{AEE96305-EE48-44DB-B9BA-295A84122C04}">
      <dgm:prSet phldrT="[Texto]" custT="1"/>
      <dgm:spPr/>
      <dgm:t>
        <a:bodyPr/>
        <a:lstStyle/>
        <a:p>
          <a:pPr algn="ctr"/>
          <a:r>
            <a:rPr lang="es-EC" sz="1050" b="1" dirty="0" smtClean="0"/>
            <a:t>Fortalecer la prevención, control y vigilancia de la enfermedad así como de los productos de uso y consumo humano para mejorar la calidad de vida de la población</a:t>
          </a:r>
          <a:endParaRPr lang="es-MX" sz="1050" dirty="0"/>
        </a:p>
      </dgm:t>
    </dgm:pt>
    <dgm:pt modelId="{BC33C5E7-F9E3-444B-9E90-AF109CEBBB69}" type="parTrans" cxnId="{AC40389C-3F28-4EBD-9440-EAE3DC1208DE}">
      <dgm:prSet/>
      <dgm:spPr/>
      <dgm:t>
        <a:bodyPr/>
        <a:lstStyle/>
        <a:p>
          <a:endParaRPr lang="es-MX"/>
        </a:p>
      </dgm:t>
    </dgm:pt>
    <dgm:pt modelId="{7A2C65F4-8471-4A26-B947-DAEADBCC9FF8}" type="sibTrans" cxnId="{AC40389C-3F28-4EBD-9440-EAE3DC1208DE}">
      <dgm:prSet/>
      <dgm:spPr/>
      <dgm:t>
        <a:bodyPr/>
        <a:lstStyle/>
        <a:p>
          <a:endParaRPr lang="es-MX"/>
        </a:p>
      </dgm:t>
    </dgm:pt>
    <dgm:pt modelId="{D2EBD943-9CD2-437B-95C6-733DCE3E13BA}">
      <dgm:prSet phldrT="[Texto]"/>
      <dgm:spPr/>
      <dgm:t>
        <a:bodyPr/>
        <a:lstStyle/>
        <a:p>
          <a:r>
            <a:rPr lang="es-EC" b="1" dirty="0" smtClean="0"/>
            <a:t>Meta : </a:t>
          </a:r>
        </a:p>
        <a:p>
          <a:r>
            <a:rPr lang="es-EC" b="1" dirty="0" smtClean="0"/>
            <a:t>3.2.1 Reducir la incidencia de paludismo en un 40% al 2013</a:t>
          </a:r>
        </a:p>
        <a:p>
          <a:r>
            <a:rPr lang="es-EC" b="1" dirty="0" smtClean="0"/>
            <a:t>Indicador :</a:t>
          </a:r>
        </a:p>
        <a:p>
          <a:r>
            <a:rPr lang="es-EC" b="1" dirty="0" smtClean="0"/>
            <a:t>Tasa de incidencia de paludismo por 100.000 habitantes</a:t>
          </a:r>
          <a:endParaRPr lang="es-MX" dirty="0"/>
        </a:p>
      </dgm:t>
    </dgm:pt>
    <dgm:pt modelId="{C68809AE-F10B-4470-8267-C5AF28E32147}" type="parTrans" cxnId="{BD13FB19-6485-42F3-B1CC-D7F21713EEFE}">
      <dgm:prSet/>
      <dgm:spPr/>
      <dgm:t>
        <a:bodyPr/>
        <a:lstStyle/>
        <a:p>
          <a:endParaRPr lang="es-EC"/>
        </a:p>
      </dgm:t>
    </dgm:pt>
    <dgm:pt modelId="{E056D7DA-1164-4F9D-97F7-077849C12949}" type="sibTrans" cxnId="{BD13FB19-6485-42F3-B1CC-D7F21713EEFE}">
      <dgm:prSet/>
      <dgm:spPr/>
      <dgm:t>
        <a:bodyPr/>
        <a:lstStyle/>
        <a:p>
          <a:endParaRPr lang="es-EC"/>
        </a:p>
      </dgm:t>
    </dgm:pt>
    <dgm:pt modelId="{62CB60EA-9421-4974-A19B-61F58FF1B556}">
      <dgm:prSet phldrT="[Texto]"/>
      <dgm:spPr/>
      <dgm:t>
        <a:bodyPr/>
        <a:lstStyle/>
        <a:p>
          <a:r>
            <a:rPr lang="es-EC" b="1" dirty="0" smtClean="0"/>
            <a:t>Meta : </a:t>
          </a:r>
        </a:p>
        <a:p>
          <a:r>
            <a:rPr lang="es-EC" b="1" dirty="0" smtClean="0"/>
            <a:t>3.2.2 Disminuir a 4 la razón de letalidad del dengue hemorrágico al 2013</a:t>
          </a:r>
        </a:p>
        <a:p>
          <a:r>
            <a:rPr lang="es-EC" b="1" dirty="0" smtClean="0"/>
            <a:t>Indicador :</a:t>
          </a:r>
        </a:p>
        <a:p>
          <a:r>
            <a:rPr lang="es-EC" b="1" dirty="0" smtClean="0"/>
            <a:t>Razón de letalidad por Dengue Hemorrágico por 100 casos diagnosticados</a:t>
          </a:r>
          <a:endParaRPr lang="es-MX" dirty="0"/>
        </a:p>
      </dgm:t>
    </dgm:pt>
    <dgm:pt modelId="{FE8DB892-0588-44B5-8A69-48804DDE1242}" type="parTrans" cxnId="{410D031B-D424-4BCB-A9B0-F4770B462859}">
      <dgm:prSet/>
      <dgm:spPr/>
      <dgm:t>
        <a:bodyPr/>
        <a:lstStyle/>
        <a:p>
          <a:endParaRPr lang="es-EC"/>
        </a:p>
      </dgm:t>
    </dgm:pt>
    <dgm:pt modelId="{5CF57F4D-C160-4D1C-909D-839BBDE74625}" type="sibTrans" cxnId="{410D031B-D424-4BCB-A9B0-F4770B462859}">
      <dgm:prSet/>
      <dgm:spPr/>
      <dgm:t>
        <a:bodyPr/>
        <a:lstStyle/>
        <a:p>
          <a:endParaRPr lang="es-EC"/>
        </a:p>
      </dgm:t>
    </dgm:pt>
    <dgm:pt modelId="{93F540CF-A2C9-4FBB-967A-1218D863C9F8}">
      <dgm:prSet phldrT="[Texto]"/>
      <dgm:spPr/>
      <dgm:t>
        <a:bodyPr/>
        <a:lstStyle/>
        <a:p>
          <a:r>
            <a:rPr lang="es-EC" b="1" dirty="0" smtClean="0"/>
            <a:t>Meta : </a:t>
          </a:r>
        </a:p>
        <a:p>
          <a:r>
            <a:rPr lang="es-EC" b="1" dirty="0" smtClean="0"/>
            <a:t>3.2.4 Reducir al 2 (por 100.000 habitantes) la tasa de mortalidad por tuberculosis al 2013</a:t>
          </a:r>
        </a:p>
        <a:p>
          <a:r>
            <a:rPr lang="es-EC" b="1" dirty="0" smtClean="0"/>
            <a:t>Indicador :</a:t>
          </a:r>
        </a:p>
        <a:p>
          <a:r>
            <a:rPr lang="es-EC" b="1" dirty="0" smtClean="0"/>
            <a:t>Razón de mortalidad por Tuberculosis (por 100.000 habitantes)</a:t>
          </a:r>
          <a:endParaRPr lang="es-MX" dirty="0"/>
        </a:p>
      </dgm:t>
    </dgm:pt>
    <dgm:pt modelId="{354E4FCB-DB94-48B2-BF63-529F315C3D5A}" type="parTrans" cxnId="{76DD673B-2918-43E9-B3FE-01CD543CE191}">
      <dgm:prSet/>
      <dgm:spPr/>
      <dgm:t>
        <a:bodyPr/>
        <a:lstStyle/>
        <a:p>
          <a:endParaRPr lang="es-EC"/>
        </a:p>
      </dgm:t>
    </dgm:pt>
    <dgm:pt modelId="{38C73A99-3D21-456A-B273-7DCA8B155905}" type="sibTrans" cxnId="{76DD673B-2918-43E9-B3FE-01CD543CE191}">
      <dgm:prSet/>
      <dgm:spPr/>
      <dgm:t>
        <a:bodyPr/>
        <a:lstStyle/>
        <a:p>
          <a:endParaRPr lang="es-EC"/>
        </a:p>
      </dgm:t>
    </dgm:pt>
    <dgm:pt modelId="{E104E90A-F655-4CD4-A26B-BB36FAE92B50}" type="pres">
      <dgm:prSet presAssocID="{11A2E063-A162-471D-A254-551D86E000D4}" presName="Name0" presStyleCnt="0">
        <dgm:presLayoutVars>
          <dgm:chMax val="3"/>
          <dgm:chPref val="1"/>
          <dgm:dir/>
          <dgm:animLvl val="lvl"/>
          <dgm:resizeHandles/>
        </dgm:presLayoutVars>
      </dgm:prSet>
      <dgm:spPr/>
      <dgm:t>
        <a:bodyPr/>
        <a:lstStyle/>
        <a:p>
          <a:endParaRPr lang="es-MX"/>
        </a:p>
      </dgm:t>
    </dgm:pt>
    <dgm:pt modelId="{28449A53-0DDE-40FD-8BAD-1713C135BD71}" type="pres">
      <dgm:prSet presAssocID="{11A2E063-A162-471D-A254-551D86E000D4}" presName="outerBox" presStyleCnt="0"/>
      <dgm:spPr/>
      <dgm:t>
        <a:bodyPr/>
        <a:lstStyle/>
        <a:p>
          <a:endParaRPr lang="es-MX"/>
        </a:p>
      </dgm:t>
    </dgm:pt>
    <dgm:pt modelId="{6700839B-EF45-41D3-B258-2FA5919832EE}" type="pres">
      <dgm:prSet presAssocID="{11A2E063-A162-471D-A254-551D86E000D4}" presName="outerBoxParent" presStyleLbl="node1" presStyleIdx="0" presStyleCnt="3" custLinFactNeighborX="-8547" custLinFactNeighborY="3516"/>
      <dgm:spPr/>
      <dgm:t>
        <a:bodyPr/>
        <a:lstStyle/>
        <a:p>
          <a:endParaRPr lang="es-MX"/>
        </a:p>
      </dgm:t>
    </dgm:pt>
    <dgm:pt modelId="{5B436A34-6E89-422A-8E90-ED0727F70069}" type="pres">
      <dgm:prSet presAssocID="{11A2E063-A162-471D-A254-551D86E000D4}" presName="outerBoxChildren" presStyleCnt="0"/>
      <dgm:spPr/>
      <dgm:t>
        <a:bodyPr/>
        <a:lstStyle/>
        <a:p>
          <a:endParaRPr lang="es-MX"/>
        </a:p>
      </dgm:t>
    </dgm:pt>
    <dgm:pt modelId="{398EDC74-8C14-4049-A834-0B8DB547065F}" type="pres">
      <dgm:prSet presAssocID="{06D52B5A-C9E2-41E8-AE09-EDD776C6A8D8}" presName="oChild" presStyleLbl="fgAcc1" presStyleIdx="0" presStyleCnt="7" custScaleY="20296" custLinFactY="-4397" custLinFactNeighborX="1264" custLinFactNeighborY="-100000">
        <dgm:presLayoutVars>
          <dgm:bulletEnabled val="1"/>
        </dgm:presLayoutVars>
      </dgm:prSet>
      <dgm:spPr/>
      <dgm:t>
        <a:bodyPr/>
        <a:lstStyle/>
        <a:p>
          <a:endParaRPr lang="es-MX"/>
        </a:p>
      </dgm:t>
    </dgm:pt>
    <dgm:pt modelId="{12181F68-B0EE-4AB7-83A8-819C8F5F1218}" type="pres">
      <dgm:prSet presAssocID="{B2AC81E8-25B8-43FE-9D49-A4E1FBDFC8F6}" presName="outerSibTrans" presStyleCnt="0"/>
      <dgm:spPr/>
      <dgm:t>
        <a:bodyPr/>
        <a:lstStyle/>
        <a:p>
          <a:endParaRPr lang="es-MX"/>
        </a:p>
      </dgm:t>
    </dgm:pt>
    <dgm:pt modelId="{8227DD52-5834-4E24-A7D9-385F1CF76A82}" type="pres">
      <dgm:prSet presAssocID="{5C6AEF20-1B0F-4BAC-8782-697DA9BF0FDC}" presName="oChild" presStyleLbl="fgAcc1" presStyleIdx="1" presStyleCnt="7" custScaleY="34473" custLinFactY="-6020" custLinFactNeighborX="1635" custLinFactNeighborY="-100000">
        <dgm:presLayoutVars>
          <dgm:bulletEnabled val="1"/>
        </dgm:presLayoutVars>
      </dgm:prSet>
      <dgm:spPr/>
      <dgm:t>
        <a:bodyPr/>
        <a:lstStyle/>
        <a:p>
          <a:endParaRPr lang="es-MX"/>
        </a:p>
      </dgm:t>
    </dgm:pt>
    <dgm:pt modelId="{F5F81404-B286-4714-B110-8B4FF9E12EF1}" type="pres">
      <dgm:prSet presAssocID="{A726B39E-96DD-40C2-8F33-021FFA9B597C}" presName="outerSibTrans" presStyleCnt="0"/>
      <dgm:spPr/>
    </dgm:pt>
    <dgm:pt modelId="{00AF3933-4981-4F7D-919B-C1A8B6EB5461}" type="pres">
      <dgm:prSet presAssocID="{D2EBD943-9CD2-437B-95C6-733DCE3E13BA}" presName="oChild" presStyleLbl="fgAcc1" presStyleIdx="2" presStyleCnt="7" custScaleY="34473" custLinFactY="-7654" custLinFactNeighborX="1635" custLinFactNeighborY="-100000">
        <dgm:presLayoutVars>
          <dgm:bulletEnabled val="1"/>
        </dgm:presLayoutVars>
      </dgm:prSet>
      <dgm:spPr/>
      <dgm:t>
        <a:bodyPr/>
        <a:lstStyle/>
        <a:p>
          <a:endParaRPr lang="es-EC"/>
        </a:p>
      </dgm:t>
    </dgm:pt>
    <dgm:pt modelId="{FC38B0C4-9B3E-49ED-A120-EDB4E37E7BA6}" type="pres">
      <dgm:prSet presAssocID="{E056D7DA-1164-4F9D-97F7-077849C12949}" presName="outerSibTrans" presStyleCnt="0"/>
      <dgm:spPr/>
    </dgm:pt>
    <dgm:pt modelId="{6A429F65-4FD9-48ED-AEB3-451C382ABF48}" type="pres">
      <dgm:prSet presAssocID="{62CB60EA-9421-4974-A19B-61F58FF1B556}" presName="oChild" presStyleLbl="fgAcc1" presStyleIdx="3" presStyleCnt="7" custScaleY="34473" custLinFactY="-9780" custLinFactNeighborX="1635" custLinFactNeighborY="-100000">
        <dgm:presLayoutVars>
          <dgm:bulletEnabled val="1"/>
        </dgm:presLayoutVars>
      </dgm:prSet>
      <dgm:spPr/>
      <dgm:t>
        <a:bodyPr/>
        <a:lstStyle/>
        <a:p>
          <a:endParaRPr lang="es-EC"/>
        </a:p>
      </dgm:t>
    </dgm:pt>
    <dgm:pt modelId="{66988177-2BD8-461D-8661-A0A56F45F9CF}" type="pres">
      <dgm:prSet presAssocID="{5CF57F4D-C160-4D1C-909D-839BBDE74625}" presName="outerSibTrans" presStyleCnt="0"/>
      <dgm:spPr/>
    </dgm:pt>
    <dgm:pt modelId="{283611C6-0B3A-41FB-8521-B3DD9FF4D7EF}" type="pres">
      <dgm:prSet presAssocID="{93F540CF-A2C9-4FBB-967A-1218D863C9F8}" presName="oChild" presStyleLbl="fgAcc1" presStyleIdx="4" presStyleCnt="7" custScaleY="37032" custLinFactY="-11363" custLinFactNeighborX="1635" custLinFactNeighborY="-100000">
        <dgm:presLayoutVars>
          <dgm:bulletEnabled val="1"/>
        </dgm:presLayoutVars>
      </dgm:prSet>
      <dgm:spPr/>
      <dgm:t>
        <a:bodyPr/>
        <a:lstStyle/>
        <a:p>
          <a:endParaRPr lang="es-EC"/>
        </a:p>
      </dgm:t>
    </dgm:pt>
    <dgm:pt modelId="{24568228-1810-4AAB-826E-F19290F04D14}" type="pres">
      <dgm:prSet presAssocID="{11A2E063-A162-471D-A254-551D86E000D4}" presName="middleBox" presStyleCnt="0"/>
      <dgm:spPr/>
      <dgm:t>
        <a:bodyPr/>
        <a:lstStyle/>
        <a:p>
          <a:endParaRPr lang="es-MX"/>
        </a:p>
      </dgm:t>
    </dgm:pt>
    <dgm:pt modelId="{938E9AE5-9B7F-4FDF-868D-A2A7DB342536}" type="pres">
      <dgm:prSet presAssocID="{11A2E063-A162-471D-A254-551D86E000D4}" presName="middleBoxParent" presStyleLbl="node1" presStyleIdx="1" presStyleCnt="3"/>
      <dgm:spPr/>
      <dgm:t>
        <a:bodyPr/>
        <a:lstStyle/>
        <a:p>
          <a:endParaRPr lang="es-MX"/>
        </a:p>
      </dgm:t>
    </dgm:pt>
    <dgm:pt modelId="{052DE839-2C62-417A-AF96-7488616490D5}" type="pres">
      <dgm:prSet presAssocID="{11A2E063-A162-471D-A254-551D86E000D4}" presName="middleBoxChildren" presStyleCnt="0"/>
      <dgm:spPr/>
      <dgm:t>
        <a:bodyPr/>
        <a:lstStyle/>
        <a:p>
          <a:endParaRPr lang="es-MX"/>
        </a:p>
      </dgm:t>
    </dgm:pt>
    <dgm:pt modelId="{439D7E43-C77E-4128-8040-0FC14E6DEAB6}" type="pres">
      <dgm:prSet presAssocID="{AEE96305-EE48-44DB-B9BA-295A84122C04}" presName="mChild" presStyleLbl="fgAcc1" presStyleIdx="5" presStyleCnt="7">
        <dgm:presLayoutVars>
          <dgm:bulletEnabled val="1"/>
        </dgm:presLayoutVars>
      </dgm:prSet>
      <dgm:spPr/>
      <dgm:t>
        <a:bodyPr/>
        <a:lstStyle/>
        <a:p>
          <a:endParaRPr lang="es-MX"/>
        </a:p>
      </dgm:t>
    </dgm:pt>
    <dgm:pt modelId="{79B5B538-B0A6-4090-B3B3-CB580179D537}" type="pres">
      <dgm:prSet presAssocID="{11A2E063-A162-471D-A254-551D86E000D4}" presName="centerBox" presStyleCnt="0"/>
      <dgm:spPr/>
      <dgm:t>
        <a:bodyPr/>
        <a:lstStyle/>
        <a:p>
          <a:endParaRPr lang="es-MX"/>
        </a:p>
      </dgm:t>
    </dgm:pt>
    <dgm:pt modelId="{B37B3C91-563C-47B6-AD3F-E5BDD9DF75FA}" type="pres">
      <dgm:prSet presAssocID="{11A2E063-A162-471D-A254-551D86E000D4}" presName="centerBoxParent" presStyleLbl="node1" presStyleIdx="2" presStyleCnt="3"/>
      <dgm:spPr/>
      <dgm:t>
        <a:bodyPr/>
        <a:lstStyle/>
        <a:p>
          <a:endParaRPr lang="es-MX"/>
        </a:p>
      </dgm:t>
    </dgm:pt>
    <dgm:pt modelId="{6E1972B2-1C69-41C7-92B3-4AE784843CDC}" type="pres">
      <dgm:prSet presAssocID="{11A2E063-A162-471D-A254-551D86E000D4}" presName="centerBoxChildren" presStyleCnt="0"/>
      <dgm:spPr/>
      <dgm:t>
        <a:bodyPr/>
        <a:lstStyle/>
        <a:p>
          <a:endParaRPr lang="es-MX"/>
        </a:p>
      </dgm:t>
    </dgm:pt>
    <dgm:pt modelId="{8B8C64DD-CBA6-4265-BFF1-6CFA8649FD3E}" type="pres">
      <dgm:prSet presAssocID="{EF02EF57-02F2-47A1-8571-F9812295390B}" presName="cChild" presStyleLbl="fgAcc1" presStyleIdx="6" presStyleCnt="7" custScaleY="132894">
        <dgm:presLayoutVars>
          <dgm:bulletEnabled val="1"/>
        </dgm:presLayoutVars>
      </dgm:prSet>
      <dgm:spPr/>
      <dgm:t>
        <a:bodyPr/>
        <a:lstStyle/>
        <a:p>
          <a:endParaRPr lang="es-MX"/>
        </a:p>
      </dgm:t>
    </dgm:pt>
  </dgm:ptLst>
  <dgm:cxnLst>
    <dgm:cxn modelId="{BD13FB19-6485-42F3-B1CC-D7F21713EEFE}" srcId="{6E35E447-FB10-4B81-B5EC-5114227F78D0}" destId="{D2EBD943-9CD2-437B-95C6-733DCE3E13BA}" srcOrd="2" destOrd="0" parTransId="{C68809AE-F10B-4470-8267-C5AF28E32147}" sibTransId="{E056D7DA-1164-4F9D-97F7-077849C12949}"/>
    <dgm:cxn modelId="{8E570B04-FE84-4C5F-AC37-EC06657946DF}" type="presOf" srcId="{93F540CF-A2C9-4FBB-967A-1218D863C9F8}" destId="{283611C6-0B3A-41FB-8521-B3DD9FF4D7EF}" srcOrd="0" destOrd="0" presId="urn:microsoft.com/office/officeart/2005/8/layout/target2"/>
    <dgm:cxn modelId="{4077112C-9A4D-4D58-ABE9-E169FD295A8C}" type="presOf" srcId="{FA7B90A1-94BF-413F-8319-D73109E8C121}" destId="{938E9AE5-9B7F-4FDF-868D-A2A7DB342536}" srcOrd="0" destOrd="0" presId="urn:microsoft.com/office/officeart/2005/8/layout/target2"/>
    <dgm:cxn modelId="{C12FD91C-2E23-423F-9F69-D6EA1ABDD896}" type="presOf" srcId="{5C6AEF20-1B0F-4BAC-8782-697DA9BF0FDC}" destId="{8227DD52-5834-4E24-A7D9-385F1CF76A82}" srcOrd="0" destOrd="0" presId="urn:microsoft.com/office/officeart/2005/8/layout/target2"/>
    <dgm:cxn modelId="{50293AF7-8528-4E7F-A3F5-ABEC08F741D4}" type="presOf" srcId="{D2EBD943-9CD2-437B-95C6-733DCE3E13BA}" destId="{00AF3933-4981-4F7D-919B-C1A8B6EB5461}" srcOrd="0" destOrd="0" presId="urn:microsoft.com/office/officeart/2005/8/layout/target2"/>
    <dgm:cxn modelId="{A775CD4A-DF45-418E-A81F-EDE2D77FC617}" type="presOf" srcId="{06D52B5A-C9E2-41E8-AE09-EDD776C6A8D8}" destId="{398EDC74-8C14-4049-A834-0B8DB547065F}" srcOrd="0" destOrd="0" presId="urn:microsoft.com/office/officeart/2005/8/layout/target2"/>
    <dgm:cxn modelId="{CF249EC3-B358-4DA3-8275-9BB1F348E17B}" type="presOf" srcId="{E88C8B5C-17A1-455C-8E9F-F3708130C7AA}" destId="{B37B3C91-563C-47B6-AD3F-E5BDD9DF75FA}" srcOrd="0" destOrd="0" presId="urn:microsoft.com/office/officeart/2005/8/layout/target2"/>
    <dgm:cxn modelId="{3A54625E-049D-42EC-82E3-B9425BF6445A}" srcId="{6E35E447-FB10-4B81-B5EC-5114227F78D0}" destId="{5C6AEF20-1B0F-4BAC-8782-697DA9BF0FDC}" srcOrd="1" destOrd="0" parTransId="{0F28D695-6E8F-4A96-A13D-E4BF5A9DE6CC}" sibTransId="{A726B39E-96DD-40C2-8F33-021FFA9B597C}"/>
    <dgm:cxn modelId="{AC40389C-3F28-4EBD-9440-EAE3DC1208DE}" srcId="{FA7B90A1-94BF-413F-8319-D73109E8C121}" destId="{AEE96305-EE48-44DB-B9BA-295A84122C04}" srcOrd="0" destOrd="0" parTransId="{BC33C5E7-F9E3-444B-9E90-AF109CEBBB69}" sibTransId="{7A2C65F4-8471-4A26-B947-DAEADBCC9FF8}"/>
    <dgm:cxn modelId="{98D6A8A3-E8EE-449E-A41B-CA6C0FC0A0E5}" srcId="{11A2E063-A162-471D-A254-551D86E000D4}" destId="{FA7B90A1-94BF-413F-8319-D73109E8C121}" srcOrd="1" destOrd="0" parTransId="{49AC7231-2587-49DB-95F5-E590AE1AD9E2}" sibTransId="{CC65E50B-E194-4E71-A517-9EBBBFBF6742}"/>
    <dgm:cxn modelId="{FD4E10ED-C39C-4575-845A-4AC05221ACEE}" srcId="{E88C8B5C-17A1-455C-8E9F-F3708130C7AA}" destId="{EF02EF57-02F2-47A1-8571-F9812295390B}" srcOrd="0" destOrd="0" parTransId="{DF50D5E2-E431-495D-96F7-1C9E23B2DB47}" sibTransId="{7C273D79-4C7B-4C54-88D7-32BAAD8903BD}"/>
    <dgm:cxn modelId="{76DD673B-2918-43E9-B3FE-01CD543CE191}" srcId="{6E35E447-FB10-4B81-B5EC-5114227F78D0}" destId="{93F540CF-A2C9-4FBB-967A-1218D863C9F8}" srcOrd="4" destOrd="0" parTransId="{354E4FCB-DB94-48B2-BF63-529F315C3D5A}" sibTransId="{38C73A99-3D21-456A-B273-7DCA8B155905}"/>
    <dgm:cxn modelId="{E59BDC4A-C561-480B-ADCF-184FD9E8997C}" type="presOf" srcId="{6E35E447-FB10-4B81-B5EC-5114227F78D0}" destId="{6700839B-EF45-41D3-B258-2FA5919832EE}" srcOrd="0" destOrd="0" presId="urn:microsoft.com/office/officeart/2005/8/layout/target2"/>
    <dgm:cxn modelId="{BDA6F533-78ED-4FCA-BED0-16CBFC0AC57A}" srcId="{11A2E063-A162-471D-A254-551D86E000D4}" destId="{6E35E447-FB10-4B81-B5EC-5114227F78D0}" srcOrd="0" destOrd="0" parTransId="{11368A4F-7ADA-4A7E-B58C-CF113CF699F3}" sibTransId="{29CEE2D3-8410-4FB2-AFBF-3F35DA6B2397}"/>
    <dgm:cxn modelId="{B2263680-7647-4FF8-9AD7-0FC6236025A1}" srcId="{11A2E063-A162-471D-A254-551D86E000D4}" destId="{E88C8B5C-17A1-455C-8E9F-F3708130C7AA}" srcOrd="2" destOrd="0" parTransId="{5A392D87-5184-49D2-BBE7-98F686A9BACB}" sibTransId="{C893F1C6-1488-4BA3-8F06-E06C0F60147A}"/>
    <dgm:cxn modelId="{DD7A2350-1497-4555-9870-51496A3EEF2F}" type="presOf" srcId="{11A2E063-A162-471D-A254-551D86E000D4}" destId="{E104E90A-F655-4CD4-A26B-BB36FAE92B50}" srcOrd="0" destOrd="0" presId="urn:microsoft.com/office/officeart/2005/8/layout/target2"/>
    <dgm:cxn modelId="{F6020554-ABA2-4177-9F8B-B353236A384E}" type="presOf" srcId="{EF02EF57-02F2-47A1-8571-F9812295390B}" destId="{8B8C64DD-CBA6-4265-BFF1-6CFA8649FD3E}" srcOrd="0" destOrd="0" presId="urn:microsoft.com/office/officeart/2005/8/layout/target2"/>
    <dgm:cxn modelId="{820E2C66-9757-4EA9-9454-40C32747818A}" srcId="{6E35E447-FB10-4B81-B5EC-5114227F78D0}" destId="{06D52B5A-C9E2-41E8-AE09-EDD776C6A8D8}" srcOrd="0" destOrd="0" parTransId="{D1B00CCF-D75B-470A-89FB-ED09FF16E32C}" sibTransId="{B2AC81E8-25B8-43FE-9D49-A4E1FBDFC8F6}"/>
    <dgm:cxn modelId="{77847091-D38F-4647-A791-CA04186ABEA0}" type="presOf" srcId="{62CB60EA-9421-4974-A19B-61F58FF1B556}" destId="{6A429F65-4FD9-48ED-AEB3-451C382ABF48}" srcOrd="0" destOrd="0" presId="urn:microsoft.com/office/officeart/2005/8/layout/target2"/>
    <dgm:cxn modelId="{410D031B-D424-4BCB-A9B0-F4770B462859}" srcId="{6E35E447-FB10-4B81-B5EC-5114227F78D0}" destId="{62CB60EA-9421-4974-A19B-61F58FF1B556}" srcOrd="3" destOrd="0" parTransId="{FE8DB892-0588-44B5-8A69-48804DDE1242}" sibTransId="{5CF57F4D-C160-4D1C-909D-839BBDE74625}"/>
    <dgm:cxn modelId="{D4AD5A1D-1746-43EF-BDDB-79981D215F83}" type="presOf" srcId="{AEE96305-EE48-44DB-B9BA-295A84122C04}" destId="{439D7E43-C77E-4128-8040-0FC14E6DEAB6}" srcOrd="0" destOrd="0" presId="urn:microsoft.com/office/officeart/2005/8/layout/target2"/>
    <dgm:cxn modelId="{CAC71594-CA8E-4DC9-95E8-8003F3830D62}" type="presParOf" srcId="{E104E90A-F655-4CD4-A26B-BB36FAE92B50}" destId="{28449A53-0DDE-40FD-8BAD-1713C135BD71}" srcOrd="0" destOrd="0" presId="urn:microsoft.com/office/officeart/2005/8/layout/target2"/>
    <dgm:cxn modelId="{B4DC26E5-9695-4CED-8C19-47E629EE4725}" type="presParOf" srcId="{28449A53-0DDE-40FD-8BAD-1713C135BD71}" destId="{6700839B-EF45-41D3-B258-2FA5919832EE}" srcOrd="0" destOrd="0" presId="urn:microsoft.com/office/officeart/2005/8/layout/target2"/>
    <dgm:cxn modelId="{EE32DE12-E939-48BE-8A65-663C932B9092}" type="presParOf" srcId="{28449A53-0DDE-40FD-8BAD-1713C135BD71}" destId="{5B436A34-6E89-422A-8E90-ED0727F70069}" srcOrd="1" destOrd="0" presId="urn:microsoft.com/office/officeart/2005/8/layout/target2"/>
    <dgm:cxn modelId="{B91955EA-84ED-41EF-B201-216ED40C1BEF}" type="presParOf" srcId="{5B436A34-6E89-422A-8E90-ED0727F70069}" destId="{398EDC74-8C14-4049-A834-0B8DB547065F}" srcOrd="0" destOrd="0" presId="urn:microsoft.com/office/officeart/2005/8/layout/target2"/>
    <dgm:cxn modelId="{CC175216-5241-4032-BEE4-7C19AE1413BE}" type="presParOf" srcId="{5B436A34-6E89-422A-8E90-ED0727F70069}" destId="{12181F68-B0EE-4AB7-83A8-819C8F5F1218}" srcOrd="1" destOrd="0" presId="urn:microsoft.com/office/officeart/2005/8/layout/target2"/>
    <dgm:cxn modelId="{B4F5D7CA-CD53-421A-A3B0-4AC43FAA8E0D}" type="presParOf" srcId="{5B436A34-6E89-422A-8E90-ED0727F70069}" destId="{8227DD52-5834-4E24-A7D9-385F1CF76A82}" srcOrd="2" destOrd="0" presId="urn:microsoft.com/office/officeart/2005/8/layout/target2"/>
    <dgm:cxn modelId="{202BF169-49E7-49D8-B3A5-3CD02227AFD3}" type="presParOf" srcId="{5B436A34-6E89-422A-8E90-ED0727F70069}" destId="{F5F81404-B286-4714-B110-8B4FF9E12EF1}" srcOrd="3" destOrd="0" presId="urn:microsoft.com/office/officeart/2005/8/layout/target2"/>
    <dgm:cxn modelId="{8BF4B5F7-1DB8-4365-9BC8-AE627ADE768B}" type="presParOf" srcId="{5B436A34-6E89-422A-8E90-ED0727F70069}" destId="{00AF3933-4981-4F7D-919B-C1A8B6EB5461}" srcOrd="4" destOrd="0" presId="urn:microsoft.com/office/officeart/2005/8/layout/target2"/>
    <dgm:cxn modelId="{E459818F-5CF8-4CDC-950F-2088C6768660}" type="presParOf" srcId="{5B436A34-6E89-422A-8E90-ED0727F70069}" destId="{FC38B0C4-9B3E-49ED-A120-EDB4E37E7BA6}" srcOrd="5" destOrd="0" presId="urn:microsoft.com/office/officeart/2005/8/layout/target2"/>
    <dgm:cxn modelId="{5FA0ADDE-0D19-47E8-B041-295BDF669E61}" type="presParOf" srcId="{5B436A34-6E89-422A-8E90-ED0727F70069}" destId="{6A429F65-4FD9-48ED-AEB3-451C382ABF48}" srcOrd="6" destOrd="0" presId="urn:microsoft.com/office/officeart/2005/8/layout/target2"/>
    <dgm:cxn modelId="{E275713F-B742-435D-9130-D7366ED4A05E}" type="presParOf" srcId="{5B436A34-6E89-422A-8E90-ED0727F70069}" destId="{66988177-2BD8-461D-8661-A0A56F45F9CF}" srcOrd="7" destOrd="0" presId="urn:microsoft.com/office/officeart/2005/8/layout/target2"/>
    <dgm:cxn modelId="{54A9B6EA-816E-47D8-8839-B80EA83308B0}" type="presParOf" srcId="{5B436A34-6E89-422A-8E90-ED0727F70069}" destId="{283611C6-0B3A-41FB-8521-B3DD9FF4D7EF}" srcOrd="8" destOrd="0" presId="urn:microsoft.com/office/officeart/2005/8/layout/target2"/>
    <dgm:cxn modelId="{5ADF0B25-E1BD-4325-AA28-1F36F028FC9F}" type="presParOf" srcId="{E104E90A-F655-4CD4-A26B-BB36FAE92B50}" destId="{24568228-1810-4AAB-826E-F19290F04D14}" srcOrd="1" destOrd="0" presId="urn:microsoft.com/office/officeart/2005/8/layout/target2"/>
    <dgm:cxn modelId="{CFD971BB-A235-4539-BA40-04866093DFD8}" type="presParOf" srcId="{24568228-1810-4AAB-826E-F19290F04D14}" destId="{938E9AE5-9B7F-4FDF-868D-A2A7DB342536}" srcOrd="0" destOrd="0" presId="urn:microsoft.com/office/officeart/2005/8/layout/target2"/>
    <dgm:cxn modelId="{1D8EBAE0-6FE3-4763-AFFA-3E15CB7CFB96}" type="presParOf" srcId="{24568228-1810-4AAB-826E-F19290F04D14}" destId="{052DE839-2C62-417A-AF96-7488616490D5}" srcOrd="1" destOrd="0" presId="urn:microsoft.com/office/officeart/2005/8/layout/target2"/>
    <dgm:cxn modelId="{500FD7A4-D608-4616-892E-E8E28B7ECAA9}" type="presParOf" srcId="{052DE839-2C62-417A-AF96-7488616490D5}" destId="{439D7E43-C77E-4128-8040-0FC14E6DEAB6}" srcOrd="0" destOrd="0" presId="urn:microsoft.com/office/officeart/2005/8/layout/target2"/>
    <dgm:cxn modelId="{A0EAE7A8-E975-4471-A579-A5E4060353A0}" type="presParOf" srcId="{E104E90A-F655-4CD4-A26B-BB36FAE92B50}" destId="{79B5B538-B0A6-4090-B3B3-CB580179D537}" srcOrd="2" destOrd="0" presId="urn:microsoft.com/office/officeart/2005/8/layout/target2"/>
    <dgm:cxn modelId="{50157A65-2403-44DD-B35A-4A8FE5061C98}" type="presParOf" srcId="{79B5B538-B0A6-4090-B3B3-CB580179D537}" destId="{B37B3C91-563C-47B6-AD3F-E5BDD9DF75FA}" srcOrd="0" destOrd="0" presId="urn:microsoft.com/office/officeart/2005/8/layout/target2"/>
    <dgm:cxn modelId="{DBA5B3FF-8FD3-4203-B78E-40675B388449}" type="presParOf" srcId="{79B5B538-B0A6-4090-B3B3-CB580179D537}" destId="{6E1972B2-1C69-41C7-92B3-4AE784843CDC}" srcOrd="1" destOrd="0" presId="urn:microsoft.com/office/officeart/2005/8/layout/target2"/>
    <dgm:cxn modelId="{C238D6CD-C514-472D-A252-1B86435D21C8}" type="presParOf" srcId="{6E1972B2-1C69-41C7-92B3-4AE784843CDC}" destId="{8B8C64DD-CBA6-4265-BFF1-6CFA8649FD3E}" srcOrd="0" destOrd="0" presId="urn:microsoft.com/office/officeart/2005/8/layout/target2"/>
  </dgm:cxnLst>
  <dgm:bg>
    <a:noFill/>
  </dgm:bg>
  <dgm:whole/>
  <dgm:extLst>
    <a:ext uri="http://schemas.microsoft.com/office/drawing/2008/diagram">
      <dsp:dataModelExt xmlns:dsp="http://schemas.microsoft.com/office/drawing/2008/diagram" relId="rId6" minVer="http://schemas.openxmlformats.org/drawingml/2006/diagram"/>
    </a:ext>
  </dgm:extLst>
</dgm:dataModel>
</file>

<file path=ppt/diagrams/data21.xml><?xml version="1.0" encoding="utf-8"?>
<dgm:dataModel xmlns:dgm="http://schemas.openxmlformats.org/drawingml/2006/diagram" xmlns:a="http://schemas.openxmlformats.org/drawingml/2006/main">
  <dgm:ptLst>
    <dgm:pt modelId="{11A2E063-A162-471D-A254-551D86E000D4}" type="doc">
      <dgm:prSet loTypeId="urn:microsoft.com/office/officeart/2005/8/layout/target2" loCatId="relationship" qsTypeId="urn:microsoft.com/office/officeart/2005/8/quickstyle/simple5" qsCatId="simple" csTypeId="urn:microsoft.com/office/officeart/2005/8/colors/accent1_5" csCatId="accent1" phldr="1"/>
      <dgm:spPr/>
      <dgm:t>
        <a:bodyPr/>
        <a:lstStyle/>
        <a:p>
          <a:endParaRPr lang="es-MX"/>
        </a:p>
      </dgm:t>
    </dgm:pt>
    <dgm:pt modelId="{6E35E447-FB10-4B81-B5EC-5114227F78D0}">
      <dgm:prSet phldrT="[Texto]"/>
      <dgm:spPr/>
      <dgm:t>
        <a:bodyPr/>
        <a:lstStyle/>
        <a:p>
          <a:r>
            <a:rPr lang="es-EC" dirty="0" smtClean="0">
              <a:solidFill>
                <a:schemeClr val="bg1"/>
              </a:solidFill>
            </a:rPr>
            <a:t>Plan Nacional de Desarrollo (PNBV)</a:t>
          </a:r>
          <a:endParaRPr lang="es-MX" dirty="0">
            <a:solidFill>
              <a:schemeClr val="bg1"/>
            </a:solidFill>
          </a:endParaRPr>
        </a:p>
      </dgm:t>
    </dgm:pt>
    <dgm:pt modelId="{11368A4F-7ADA-4A7E-B58C-CF113CF699F3}" type="parTrans" cxnId="{BDA6F533-78ED-4FCA-BED0-16CBFC0AC57A}">
      <dgm:prSet/>
      <dgm:spPr/>
      <dgm:t>
        <a:bodyPr/>
        <a:lstStyle/>
        <a:p>
          <a:endParaRPr lang="es-MX"/>
        </a:p>
      </dgm:t>
    </dgm:pt>
    <dgm:pt modelId="{29CEE2D3-8410-4FB2-AFBF-3F35DA6B2397}" type="sibTrans" cxnId="{BDA6F533-78ED-4FCA-BED0-16CBFC0AC57A}">
      <dgm:prSet/>
      <dgm:spPr/>
      <dgm:t>
        <a:bodyPr/>
        <a:lstStyle/>
        <a:p>
          <a:endParaRPr lang="es-MX"/>
        </a:p>
      </dgm:t>
    </dgm:pt>
    <dgm:pt modelId="{06D52B5A-C9E2-41E8-AE09-EDD776C6A8D8}">
      <dgm:prSet phldrT="[Texto]"/>
      <dgm:spPr/>
      <dgm:t>
        <a:bodyPr/>
        <a:lstStyle/>
        <a:p>
          <a:r>
            <a:rPr lang="es-MX" b="1" dirty="0" smtClean="0"/>
            <a:t>OBJETIVO PNBV</a:t>
          </a:r>
        </a:p>
        <a:p>
          <a:r>
            <a:rPr lang="es-EC" b="1" dirty="0" smtClean="0"/>
            <a:t>3 Mejorar la calidad de vida de la población</a:t>
          </a:r>
          <a:endParaRPr lang="es-MX" dirty="0"/>
        </a:p>
      </dgm:t>
    </dgm:pt>
    <dgm:pt modelId="{D1B00CCF-D75B-470A-89FB-ED09FF16E32C}" type="parTrans" cxnId="{820E2C66-9757-4EA9-9454-40C32747818A}">
      <dgm:prSet/>
      <dgm:spPr/>
      <dgm:t>
        <a:bodyPr/>
        <a:lstStyle/>
        <a:p>
          <a:endParaRPr lang="es-MX"/>
        </a:p>
      </dgm:t>
    </dgm:pt>
    <dgm:pt modelId="{B2AC81E8-25B8-43FE-9D49-A4E1FBDFC8F6}" type="sibTrans" cxnId="{820E2C66-9757-4EA9-9454-40C32747818A}">
      <dgm:prSet/>
      <dgm:spPr/>
      <dgm:t>
        <a:bodyPr/>
        <a:lstStyle/>
        <a:p>
          <a:endParaRPr lang="es-MX"/>
        </a:p>
      </dgm:t>
    </dgm:pt>
    <dgm:pt modelId="{5C6AEF20-1B0F-4BAC-8782-697DA9BF0FDC}">
      <dgm:prSet phldrT="[Texto]"/>
      <dgm:spPr/>
      <dgm:t>
        <a:bodyPr/>
        <a:lstStyle/>
        <a:p>
          <a:pPr algn="ctr"/>
          <a:r>
            <a:rPr lang="es-EC" b="1" dirty="0" smtClean="0"/>
            <a:t>Política : </a:t>
          </a:r>
        </a:p>
        <a:p>
          <a:pPr algn="l"/>
          <a:r>
            <a:rPr lang="es-EC" b="1" dirty="0" smtClean="0"/>
            <a:t>3.3 Garantizar la atención integral de salud por ciclos de vida, oportuna y sin costo para las y los usuarios, con calidad, calidez y equidad.</a:t>
          </a:r>
          <a:endParaRPr lang="es-MX" dirty="0"/>
        </a:p>
      </dgm:t>
    </dgm:pt>
    <dgm:pt modelId="{0F28D695-6E8F-4A96-A13D-E4BF5A9DE6CC}" type="parTrans" cxnId="{3A54625E-049D-42EC-82E3-B9425BF6445A}">
      <dgm:prSet/>
      <dgm:spPr/>
      <dgm:t>
        <a:bodyPr/>
        <a:lstStyle/>
        <a:p>
          <a:endParaRPr lang="es-MX"/>
        </a:p>
      </dgm:t>
    </dgm:pt>
    <dgm:pt modelId="{A726B39E-96DD-40C2-8F33-021FFA9B597C}" type="sibTrans" cxnId="{3A54625E-049D-42EC-82E3-B9425BF6445A}">
      <dgm:prSet/>
      <dgm:spPr/>
      <dgm:t>
        <a:bodyPr/>
        <a:lstStyle/>
        <a:p>
          <a:endParaRPr lang="es-MX"/>
        </a:p>
      </dgm:t>
    </dgm:pt>
    <dgm:pt modelId="{FA7B90A1-94BF-413F-8319-D73109E8C121}">
      <dgm:prSet phldrT="[Texto]"/>
      <dgm:spPr/>
      <dgm:t>
        <a:bodyPr/>
        <a:lstStyle/>
        <a:p>
          <a:r>
            <a:rPr lang="es-EC" dirty="0" smtClean="0">
              <a:solidFill>
                <a:schemeClr val="bg1"/>
              </a:solidFill>
            </a:rPr>
            <a:t>Agenda Sectorial</a:t>
          </a:r>
          <a:endParaRPr lang="es-MX" dirty="0">
            <a:solidFill>
              <a:schemeClr val="bg1"/>
            </a:solidFill>
          </a:endParaRPr>
        </a:p>
      </dgm:t>
    </dgm:pt>
    <dgm:pt modelId="{49AC7231-2587-49DB-95F5-E590AE1AD9E2}" type="parTrans" cxnId="{98D6A8A3-E8EE-449E-A41B-CA6C0FC0A0E5}">
      <dgm:prSet/>
      <dgm:spPr/>
      <dgm:t>
        <a:bodyPr/>
        <a:lstStyle/>
        <a:p>
          <a:endParaRPr lang="es-MX"/>
        </a:p>
      </dgm:t>
    </dgm:pt>
    <dgm:pt modelId="{CC65E50B-E194-4E71-A517-9EBBBFBF6742}" type="sibTrans" cxnId="{98D6A8A3-E8EE-449E-A41B-CA6C0FC0A0E5}">
      <dgm:prSet/>
      <dgm:spPr/>
      <dgm:t>
        <a:bodyPr/>
        <a:lstStyle/>
        <a:p>
          <a:endParaRPr lang="es-MX"/>
        </a:p>
      </dgm:t>
    </dgm:pt>
    <dgm:pt modelId="{EF02EF57-02F2-47A1-8571-F9812295390B}">
      <dgm:prSet phldrT="[Texto]" custT="1"/>
      <dgm:spPr/>
      <dgm:t>
        <a:bodyPr/>
        <a:lstStyle/>
        <a:p>
          <a:pPr algn="ctr"/>
          <a:r>
            <a:rPr lang="es-EC" sz="1600" b="1" dirty="0" smtClean="0"/>
            <a:t>Incrementar la eficiencia y eficacia del Sistema Nacional de Salud</a:t>
          </a:r>
          <a:endParaRPr lang="es-MX" sz="1600" dirty="0"/>
        </a:p>
      </dgm:t>
    </dgm:pt>
    <dgm:pt modelId="{DF50D5E2-E431-495D-96F7-1C9E23B2DB47}" type="parTrans" cxnId="{FD4E10ED-C39C-4575-845A-4AC05221ACEE}">
      <dgm:prSet/>
      <dgm:spPr/>
      <dgm:t>
        <a:bodyPr/>
        <a:lstStyle/>
        <a:p>
          <a:endParaRPr lang="es-MX"/>
        </a:p>
      </dgm:t>
    </dgm:pt>
    <dgm:pt modelId="{7C273D79-4C7B-4C54-88D7-32BAAD8903BD}" type="sibTrans" cxnId="{FD4E10ED-C39C-4575-845A-4AC05221ACEE}">
      <dgm:prSet/>
      <dgm:spPr/>
      <dgm:t>
        <a:bodyPr/>
        <a:lstStyle/>
        <a:p>
          <a:endParaRPr lang="es-MX"/>
        </a:p>
      </dgm:t>
    </dgm:pt>
    <dgm:pt modelId="{E88C8B5C-17A1-455C-8E9F-F3708130C7AA}">
      <dgm:prSet phldrT="[Texto]"/>
      <dgm:spPr/>
      <dgm:t>
        <a:bodyPr/>
        <a:lstStyle/>
        <a:p>
          <a:pPr algn="ctr"/>
          <a:r>
            <a:rPr lang="es-EC" dirty="0" smtClean="0">
              <a:solidFill>
                <a:schemeClr val="bg1"/>
              </a:solidFill>
            </a:rPr>
            <a:t>OEI 3</a:t>
          </a:r>
          <a:endParaRPr lang="es-MX" dirty="0">
            <a:solidFill>
              <a:schemeClr val="bg1"/>
            </a:solidFill>
          </a:endParaRPr>
        </a:p>
      </dgm:t>
    </dgm:pt>
    <dgm:pt modelId="{5A392D87-5184-49D2-BBE7-98F686A9BACB}" type="parTrans" cxnId="{B2263680-7647-4FF8-9AD7-0FC6236025A1}">
      <dgm:prSet/>
      <dgm:spPr/>
      <dgm:t>
        <a:bodyPr/>
        <a:lstStyle/>
        <a:p>
          <a:endParaRPr lang="es-MX"/>
        </a:p>
      </dgm:t>
    </dgm:pt>
    <dgm:pt modelId="{C893F1C6-1488-4BA3-8F06-E06C0F60147A}" type="sibTrans" cxnId="{B2263680-7647-4FF8-9AD7-0FC6236025A1}">
      <dgm:prSet/>
      <dgm:spPr/>
      <dgm:t>
        <a:bodyPr/>
        <a:lstStyle/>
        <a:p>
          <a:endParaRPr lang="es-MX"/>
        </a:p>
      </dgm:t>
    </dgm:pt>
    <dgm:pt modelId="{AEE96305-EE48-44DB-B9BA-295A84122C04}">
      <dgm:prSet phldrT="[Texto]" custT="1"/>
      <dgm:spPr/>
      <dgm:t>
        <a:bodyPr/>
        <a:lstStyle/>
        <a:p>
          <a:pPr algn="ctr"/>
          <a:r>
            <a:rPr lang="es-EC" sz="1200" b="1" dirty="0" smtClean="0"/>
            <a:t>Garantizar el acceso de la población a servicios de salud de calidad, con calidez y equidad, de manera oportuna, gratuita y por ciclos de vida</a:t>
          </a:r>
          <a:endParaRPr lang="es-MX" sz="1200" dirty="0"/>
        </a:p>
      </dgm:t>
    </dgm:pt>
    <dgm:pt modelId="{BC33C5E7-F9E3-444B-9E90-AF109CEBBB69}" type="parTrans" cxnId="{AC40389C-3F28-4EBD-9440-EAE3DC1208DE}">
      <dgm:prSet/>
      <dgm:spPr/>
      <dgm:t>
        <a:bodyPr/>
        <a:lstStyle/>
        <a:p>
          <a:endParaRPr lang="es-MX"/>
        </a:p>
      </dgm:t>
    </dgm:pt>
    <dgm:pt modelId="{7A2C65F4-8471-4A26-B947-DAEADBCC9FF8}" type="sibTrans" cxnId="{AC40389C-3F28-4EBD-9440-EAE3DC1208DE}">
      <dgm:prSet/>
      <dgm:spPr/>
      <dgm:t>
        <a:bodyPr/>
        <a:lstStyle/>
        <a:p>
          <a:endParaRPr lang="es-MX"/>
        </a:p>
      </dgm:t>
    </dgm:pt>
    <dgm:pt modelId="{993378AA-EEA9-488B-9541-C4F4DD5729A4}">
      <dgm:prSet phldrT="[Texto]"/>
      <dgm:spPr/>
      <dgm:t>
        <a:bodyPr/>
        <a:lstStyle/>
        <a:p>
          <a:pPr algn="ctr"/>
          <a:r>
            <a:rPr lang="es-MX" b="1" dirty="0" smtClean="0"/>
            <a:t>Meta:</a:t>
          </a:r>
        </a:p>
        <a:p>
          <a:pPr algn="ctr"/>
          <a:r>
            <a:rPr lang="es-EC" b="1" dirty="0" smtClean="0"/>
            <a:t>3.3.1 Aumentar al 70% la cobertura de parto institucional público al 2013</a:t>
          </a:r>
        </a:p>
        <a:p>
          <a:pPr algn="ctr"/>
          <a:r>
            <a:rPr lang="es-EC" b="1" dirty="0" smtClean="0"/>
            <a:t>Indicador:</a:t>
          </a:r>
        </a:p>
        <a:p>
          <a:pPr algn="ctr"/>
          <a:r>
            <a:rPr lang="es-EC" b="1" dirty="0" smtClean="0"/>
            <a:t>Porcentaje de cobertura de parto institucional público</a:t>
          </a:r>
          <a:endParaRPr lang="es-MX" b="1" dirty="0"/>
        </a:p>
      </dgm:t>
    </dgm:pt>
    <dgm:pt modelId="{00DCD833-A45D-4647-9245-4D4261D01EBD}" type="parTrans" cxnId="{7AF8DA0E-CFB3-4C4D-865E-3EC55A65636F}">
      <dgm:prSet/>
      <dgm:spPr/>
      <dgm:t>
        <a:bodyPr/>
        <a:lstStyle/>
        <a:p>
          <a:endParaRPr lang="es-EC"/>
        </a:p>
      </dgm:t>
    </dgm:pt>
    <dgm:pt modelId="{7D042C5F-3F51-4104-802A-2C6E2BAB2FBB}" type="sibTrans" cxnId="{7AF8DA0E-CFB3-4C4D-865E-3EC55A65636F}">
      <dgm:prSet/>
      <dgm:spPr/>
      <dgm:t>
        <a:bodyPr/>
        <a:lstStyle/>
        <a:p>
          <a:endParaRPr lang="es-EC"/>
        </a:p>
      </dgm:t>
    </dgm:pt>
    <dgm:pt modelId="{A18135D2-0B04-4DEB-9FAB-0A56CCBF0B06}">
      <dgm:prSet phldrT="[Texto]"/>
      <dgm:spPr/>
      <dgm:t>
        <a:bodyPr/>
        <a:lstStyle/>
        <a:p>
          <a:r>
            <a:rPr lang="es-MX" b="1" dirty="0" smtClean="0"/>
            <a:t>Meta:</a:t>
          </a:r>
        </a:p>
        <a:p>
          <a:r>
            <a:rPr lang="es-EC" b="1" dirty="0" smtClean="0"/>
            <a:t>3.3.2 Aumentar a 7 la calificación del funcionamiento de los servicios de Salud Pública al 2013</a:t>
          </a:r>
        </a:p>
        <a:p>
          <a:r>
            <a:rPr lang="es-EC" b="1" dirty="0" smtClean="0"/>
            <a:t>Indicador:</a:t>
          </a:r>
        </a:p>
        <a:p>
          <a:r>
            <a:rPr lang="es-EC" b="1" dirty="0" smtClean="0"/>
            <a:t>Calificación (sobre 10) promedio del funcionamiento de los servicios de Salud Pública</a:t>
          </a:r>
          <a:endParaRPr lang="es-MX" b="1" dirty="0"/>
        </a:p>
      </dgm:t>
    </dgm:pt>
    <dgm:pt modelId="{8AD22469-B9B4-4DFF-BD0E-DBEE621083B2}" type="parTrans" cxnId="{CEB0A78B-1F2A-41A1-ABF2-A11D2DAC801A}">
      <dgm:prSet/>
      <dgm:spPr/>
      <dgm:t>
        <a:bodyPr/>
        <a:lstStyle/>
        <a:p>
          <a:endParaRPr lang="es-EC"/>
        </a:p>
      </dgm:t>
    </dgm:pt>
    <dgm:pt modelId="{29714C87-33A2-48F0-81EB-48B0D94C50B6}" type="sibTrans" cxnId="{CEB0A78B-1F2A-41A1-ABF2-A11D2DAC801A}">
      <dgm:prSet/>
      <dgm:spPr/>
      <dgm:t>
        <a:bodyPr/>
        <a:lstStyle/>
        <a:p>
          <a:endParaRPr lang="es-EC"/>
        </a:p>
      </dgm:t>
    </dgm:pt>
    <dgm:pt modelId="{E104E90A-F655-4CD4-A26B-BB36FAE92B50}" type="pres">
      <dgm:prSet presAssocID="{11A2E063-A162-471D-A254-551D86E000D4}" presName="Name0" presStyleCnt="0">
        <dgm:presLayoutVars>
          <dgm:chMax val="3"/>
          <dgm:chPref val="1"/>
          <dgm:dir/>
          <dgm:animLvl val="lvl"/>
          <dgm:resizeHandles/>
        </dgm:presLayoutVars>
      </dgm:prSet>
      <dgm:spPr/>
      <dgm:t>
        <a:bodyPr/>
        <a:lstStyle/>
        <a:p>
          <a:endParaRPr lang="es-MX"/>
        </a:p>
      </dgm:t>
    </dgm:pt>
    <dgm:pt modelId="{28449A53-0DDE-40FD-8BAD-1713C135BD71}" type="pres">
      <dgm:prSet presAssocID="{11A2E063-A162-471D-A254-551D86E000D4}" presName="outerBox" presStyleCnt="0"/>
      <dgm:spPr/>
      <dgm:t>
        <a:bodyPr/>
        <a:lstStyle/>
        <a:p>
          <a:endParaRPr lang="es-MX"/>
        </a:p>
      </dgm:t>
    </dgm:pt>
    <dgm:pt modelId="{6700839B-EF45-41D3-B258-2FA5919832EE}" type="pres">
      <dgm:prSet presAssocID="{11A2E063-A162-471D-A254-551D86E000D4}" presName="outerBoxParent" presStyleLbl="node1" presStyleIdx="0" presStyleCnt="3" custLinFactNeighborX="-8547" custLinFactNeighborY="3516"/>
      <dgm:spPr/>
      <dgm:t>
        <a:bodyPr/>
        <a:lstStyle/>
        <a:p>
          <a:endParaRPr lang="es-MX"/>
        </a:p>
      </dgm:t>
    </dgm:pt>
    <dgm:pt modelId="{5B436A34-6E89-422A-8E90-ED0727F70069}" type="pres">
      <dgm:prSet presAssocID="{11A2E063-A162-471D-A254-551D86E000D4}" presName="outerBoxChildren" presStyleCnt="0"/>
      <dgm:spPr/>
      <dgm:t>
        <a:bodyPr/>
        <a:lstStyle/>
        <a:p>
          <a:endParaRPr lang="es-MX"/>
        </a:p>
      </dgm:t>
    </dgm:pt>
    <dgm:pt modelId="{398EDC74-8C14-4049-A834-0B8DB547065F}" type="pres">
      <dgm:prSet presAssocID="{06D52B5A-C9E2-41E8-AE09-EDD776C6A8D8}" presName="oChild" presStyleLbl="fgAcc1" presStyleIdx="0" presStyleCnt="6" custScaleY="69169" custLinFactY="-24851" custLinFactNeighborY="-100000">
        <dgm:presLayoutVars>
          <dgm:bulletEnabled val="1"/>
        </dgm:presLayoutVars>
      </dgm:prSet>
      <dgm:spPr/>
      <dgm:t>
        <a:bodyPr/>
        <a:lstStyle/>
        <a:p>
          <a:endParaRPr lang="es-MX"/>
        </a:p>
      </dgm:t>
    </dgm:pt>
    <dgm:pt modelId="{12181F68-B0EE-4AB7-83A8-819C8F5F1218}" type="pres">
      <dgm:prSet presAssocID="{B2AC81E8-25B8-43FE-9D49-A4E1FBDFC8F6}" presName="outerSibTrans" presStyleCnt="0"/>
      <dgm:spPr/>
      <dgm:t>
        <a:bodyPr/>
        <a:lstStyle/>
        <a:p>
          <a:endParaRPr lang="es-MX"/>
        </a:p>
      </dgm:t>
    </dgm:pt>
    <dgm:pt modelId="{8227DD52-5834-4E24-A7D9-385F1CF76A82}" type="pres">
      <dgm:prSet presAssocID="{5C6AEF20-1B0F-4BAC-8782-697DA9BF0FDC}" presName="oChild" presStyleLbl="fgAcc1" presStyleIdx="1" presStyleCnt="6" custScaleY="93756" custLinFactY="-18820" custLinFactNeighborY="-100000">
        <dgm:presLayoutVars>
          <dgm:bulletEnabled val="1"/>
        </dgm:presLayoutVars>
      </dgm:prSet>
      <dgm:spPr/>
      <dgm:t>
        <a:bodyPr/>
        <a:lstStyle/>
        <a:p>
          <a:endParaRPr lang="es-MX"/>
        </a:p>
      </dgm:t>
    </dgm:pt>
    <dgm:pt modelId="{2D5028C7-2BA9-490F-A9E4-EBE05F047988}" type="pres">
      <dgm:prSet presAssocID="{A726B39E-96DD-40C2-8F33-021FFA9B597C}" presName="outerSibTrans" presStyleCnt="0"/>
      <dgm:spPr/>
    </dgm:pt>
    <dgm:pt modelId="{4153E551-6093-4BF5-AEF9-B652129A4253}" type="pres">
      <dgm:prSet presAssocID="{993378AA-EEA9-488B-9541-C4F4DD5729A4}" presName="oChild" presStyleLbl="fgAcc1" presStyleIdx="2" presStyleCnt="6" custScaleY="91872" custLinFactY="-12075" custLinFactNeighborX="1850" custLinFactNeighborY="-100000">
        <dgm:presLayoutVars>
          <dgm:bulletEnabled val="1"/>
        </dgm:presLayoutVars>
      </dgm:prSet>
      <dgm:spPr/>
      <dgm:t>
        <a:bodyPr/>
        <a:lstStyle/>
        <a:p>
          <a:endParaRPr lang="es-EC"/>
        </a:p>
      </dgm:t>
    </dgm:pt>
    <dgm:pt modelId="{BDD9AFFE-5F9D-4554-A004-522B7CE4FA33}" type="pres">
      <dgm:prSet presAssocID="{7D042C5F-3F51-4104-802A-2C6E2BAB2FBB}" presName="outerSibTrans" presStyleCnt="0"/>
      <dgm:spPr/>
    </dgm:pt>
    <dgm:pt modelId="{8CE15078-667C-440F-A1CA-0C203F490EC7}" type="pres">
      <dgm:prSet presAssocID="{A18135D2-0B04-4DEB-9FAB-0A56CCBF0B06}" presName="oChild" presStyleLbl="fgAcc1" presStyleIdx="3" presStyleCnt="6" custScaleY="125488" custLinFactY="-10971" custLinFactNeighborX="1850" custLinFactNeighborY="-100000">
        <dgm:presLayoutVars>
          <dgm:bulletEnabled val="1"/>
        </dgm:presLayoutVars>
      </dgm:prSet>
      <dgm:spPr/>
      <dgm:t>
        <a:bodyPr/>
        <a:lstStyle/>
        <a:p>
          <a:endParaRPr lang="es-EC"/>
        </a:p>
      </dgm:t>
    </dgm:pt>
    <dgm:pt modelId="{24568228-1810-4AAB-826E-F19290F04D14}" type="pres">
      <dgm:prSet presAssocID="{11A2E063-A162-471D-A254-551D86E000D4}" presName="middleBox" presStyleCnt="0"/>
      <dgm:spPr/>
      <dgm:t>
        <a:bodyPr/>
        <a:lstStyle/>
        <a:p>
          <a:endParaRPr lang="es-MX"/>
        </a:p>
      </dgm:t>
    </dgm:pt>
    <dgm:pt modelId="{938E9AE5-9B7F-4FDF-868D-A2A7DB342536}" type="pres">
      <dgm:prSet presAssocID="{11A2E063-A162-471D-A254-551D86E000D4}" presName="middleBoxParent" presStyleLbl="node1" presStyleIdx="1" presStyleCnt="3"/>
      <dgm:spPr/>
      <dgm:t>
        <a:bodyPr/>
        <a:lstStyle/>
        <a:p>
          <a:endParaRPr lang="es-MX"/>
        </a:p>
      </dgm:t>
    </dgm:pt>
    <dgm:pt modelId="{052DE839-2C62-417A-AF96-7488616490D5}" type="pres">
      <dgm:prSet presAssocID="{11A2E063-A162-471D-A254-551D86E000D4}" presName="middleBoxChildren" presStyleCnt="0"/>
      <dgm:spPr/>
      <dgm:t>
        <a:bodyPr/>
        <a:lstStyle/>
        <a:p>
          <a:endParaRPr lang="es-MX"/>
        </a:p>
      </dgm:t>
    </dgm:pt>
    <dgm:pt modelId="{439D7E43-C77E-4128-8040-0FC14E6DEAB6}" type="pres">
      <dgm:prSet presAssocID="{AEE96305-EE48-44DB-B9BA-295A84122C04}" presName="mChild" presStyleLbl="fgAcc1" presStyleIdx="4" presStyleCnt="6">
        <dgm:presLayoutVars>
          <dgm:bulletEnabled val="1"/>
        </dgm:presLayoutVars>
      </dgm:prSet>
      <dgm:spPr/>
      <dgm:t>
        <a:bodyPr/>
        <a:lstStyle/>
        <a:p>
          <a:endParaRPr lang="es-MX"/>
        </a:p>
      </dgm:t>
    </dgm:pt>
    <dgm:pt modelId="{79B5B538-B0A6-4090-B3B3-CB580179D537}" type="pres">
      <dgm:prSet presAssocID="{11A2E063-A162-471D-A254-551D86E000D4}" presName="centerBox" presStyleCnt="0"/>
      <dgm:spPr/>
      <dgm:t>
        <a:bodyPr/>
        <a:lstStyle/>
        <a:p>
          <a:endParaRPr lang="es-MX"/>
        </a:p>
      </dgm:t>
    </dgm:pt>
    <dgm:pt modelId="{B37B3C91-563C-47B6-AD3F-E5BDD9DF75FA}" type="pres">
      <dgm:prSet presAssocID="{11A2E063-A162-471D-A254-551D86E000D4}" presName="centerBoxParent" presStyleLbl="node1" presStyleIdx="2" presStyleCnt="3"/>
      <dgm:spPr/>
      <dgm:t>
        <a:bodyPr/>
        <a:lstStyle/>
        <a:p>
          <a:endParaRPr lang="es-MX"/>
        </a:p>
      </dgm:t>
    </dgm:pt>
    <dgm:pt modelId="{6E1972B2-1C69-41C7-92B3-4AE784843CDC}" type="pres">
      <dgm:prSet presAssocID="{11A2E063-A162-471D-A254-551D86E000D4}" presName="centerBoxChildren" presStyleCnt="0"/>
      <dgm:spPr/>
      <dgm:t>
        <a:bodyPr/>
        <a:lstStyle/>
        <a:p>
          <a:endParaRPr lang="es-MX"/>
        </a:p>
      </dgm:t>
    </dgm:pt>
    <dgm:pt modelId="{8B8C64DD-CBA6-4265-BFF1-6CFA8649FD3E}" type="pres">
      <dgm:prSet presAssocID="{EF02EF57-02F2-47A1-8571-F9812295390B}" presName="cChild" presStyleLbl="fgAcc1" presStyleIdx="5" presStyleCnt="6" custScaleY="132894">
        <dgm:presLayoutVars>
          <dgm:bulletEnabled val="1"/>
        </dgm:presLayoutVars>
      </dgm:prSet>
      <dgm:spPr/>
      <dgm:t>
        <a:bodyPr/>
        <a:lstStyle/>
        <a:p>
          <a:endParaRPr lang="es-MX"/>
        </a:p>
      </dgm:t>
    </dgm:pt>
  </dgm:ptLst>
  <dgm:cxnLst>
    <dgm:cxn modelId="{BDA6F533-78ED-4FCA-BED0-16CBFC0AC57A}" srcId="{11A2E063-A162-471D-A254-551D86E000D4}" destId="{6E35E447-FB10-4B81-B5EC-5114227F78D0}" srcOrd="0" destOrd="0" parTransId="{11368A4F-7ADA-4A7E-B58C-CF113CF699F3}" sibTransId="{29CEE2D3-8410-4FB2-AFBF-3F35DA6B2397}"/>
    <dgm:cxn modelId="{230DC3C5-5185-4E51-813E-6F4C00E3C843}" type="presOf" srcId="{06D52B5A-C9E2-41E8-AE09-EDD776C6A8D8}" destId="{398EDC74-8C14-4049-A834-0B8DB547065F}" srcOrd="0" destOrd="0" presId="urn:microsoft.com/office/officeart/2005/8/layout/target2"/>
    <dgm:cxn modelId="{20037A47-919F-49CB-9095-5CC4D446548F}" type="presOf" srcId="{E88C8B5C-17A1-455C-8E9F-F3708130C7AA}" destId="{B37B3C91-563C-47B6-AD3F-E5BDD9DF75FA}" srcOrd="0" destOrd="0" presId="urn:microsoft.com/office/officeart/2005/8/layout/target2"/>
    <dgm:cxn modelId="{F7DFDA47-516F-4375-A17E-9129E2F27E59}" type="presOf" srcId="{5C6AEF20-1B0F-4BAC-8782-697DA9BF0FDC}" destId="{8227DD52-5834-4E24-A7D9-385F1CF76A82}" srcOrd="0" destOrd="0" presId="urn:microsoft.com/office/officeart/2005/8/layout/target2"/>
    <dgm:cxn modelId="{2D285E3A-6A85-4874-B6A7-3220AD4626A5}" type="presOf" srcId="{A18135D2-0B04-4DEB-9FAB-0A56CCBF0B06}" destId="{8CE15078-667C-440F-A1CA-0C203F490EC7}" srcOrd="0" destOrd="0" presId="urn:microsoft.com/office/officeart/2005/8/layout/target2"/>
    <dgm:cxn modelId="{09A75B22-BCC4-4D83-8F92-FA8E6D6D830B}" type="presOf" srcId="{993378AA-EEA9-488B-9541-C4F4DD5729A4}" destId="{4153E551-6093-4BF5-AEF9-B652129A4253}" srcOrd="0" destOrd="0" presId="urn:microsoft.com/office/officeart/2005/8/layout/target2"/>
    <dgm:cxn modelId="{820E2C66-9757-4EA9-9454-40C32747818A}" srcId="{6E35E447-FB10-4B81-B5EC-5114227F78D0}" destId="{06D52B5A-C9E2-41E8-AE09-EDD776C6A8D8}" srcOrd="0" destOrd="0" parTransId="{D1B00CCF-D75B-470A-89FB-ED09FF16E32C}" sibTransId="{B2AC81E8-25B8-43FE-9D49-A4E1FBDFC8F6}"/>
    <dgm:cxn modelId="{192DD0C8-6723-4E28-96B1-7F2687E868FD}" type="presOf" srcId="{FA7B90A1-94BF-413F-8319-D73109E8C121}" destId="{938E9AE5-9B7F-4FDF-868D-A2A7DB342536}" srcOrd="0" destOrd="0" presId="urn:microsoft.com/office/officeart/2005/8/layout/target2"/>
    <dgm:cxn modelId="{CEB0A78B-1F2A-41A1-ABF2-A11D2DAC801A}" srcId="{6E35E447-FB10-4B81-B5EC-5114227F78D0}" destId="{A18135D2-0B04-4DEB-9FAB-0A56CCBF0B06}" srcOrd="3" destOrd="0" parTransId="{8AD22469-B9B4-4DFF-BD0E-DBEE621083B2}" sibTransId="{29714C87-33A2-48F0-81EB-48B0D94C50B6}"/>
    <dgm:cxn modelId="{7AF8DA0E-CFB3-4C4D-865E-3EC55A65636F}" srcId="{6E35E447-FB10-4B81-B5EC-5114227F78D0}" destId="{993378AA-EEA9-488B-9541-C4F4DD5729A4}" srcOrd="2" destOrd="0" parTransId="{00DCD833-A45D-4647-9245-4D4261D01EBD}" sibTransId="{7D042C5F-3F51-4104-802A-2C6E2BAB2FBB}"/>
    <dgm:cxn modelId="{98D6A8A3-E8EE-449E-A41B-CA6C0FC0A0E5}" srcId="{11A2E063-A162-471D-A254-551D86E000D4}" destId="{FA7B90A1-94BF-413F-8319-D73109E8C121}" srcOrd="1" destOrd="0" parTransId="{49AC7231-2587-49DB-95F5-E590AE1AD9E2}" sibTransId="{CC65E50B-E194-4E71-A517-9EBBBFBF6742}"/>
    <dgm:cxn modelId="{885CA150-4C36-4B38-874A-D99B9568C632}" type="presOf" srcId="{11A2E063-A162-471D-A254-551D86E000D4}" destId="{E104E90A-F655-4CD4-A26B-BB36FAE92B50}" srcOrd="0" destOrd="0" presId="urn:microsoft.com/office/officeart/2005/8/layout/target2"/>
    <dgm:cxn modelId="{3A54625E-049D-42EC-82E3-B9425BF6445A}" srcId="{6E35E447-FB10-4B81-B5EC-5114227F78D0}" destId="{5C6AEF20-1B0F-4BAC-8782-697DA9BF0FDC}" srcOrd="1" destOrd="0" parTransId="{0F28D695-6E8F-4A96-A13D-E4BF5A9DE6CC}" sibTransId="{A726B39E-96DD-40C2-8F33-021FFA9B597C}"/>
    <dgm:cxn modelId="{2A25EF8E-73B3-49A8-AED3-2A9A9D621439}" type="presOf" srcId="{AEE96305-EE48-44DB-B9BA-295A84122C04}" destId="{439D7E43-C77E-4128-8040-0FC14E6DEAB6}" srcOrd="0" destOrd="0" presId="urn:microsoft.com/office/officeart/2005/8/layout/target2"/>
    <dgm:cxn modelId="{339AECAC-29E9-4795-A48F-E2CED70591F9}" type="presOf" srcId="{6E35E447-FB10-4B81-B5EC-5114227F78D0}" destId="{6700839B-EF45-41D3-B258-2FA5919832EE}" srcOrd="0" destOrd="0" presId="urn:microsoft.com/office/officeart/2005/8/layout/target2"/>
    <dgm:cxn modelId="{B2263680-7647-4FF8-9AD7-0FC6236025A1}" srcId="{11A2E063-A162-471D-A254-551D86E000D4}" destId="{E88C8B5C-17A1-455C-8E9F-F3708130C7AA}" srcOrd="2" destOrd="0" parTransId="{5A392D87-5184-49D2-BBE7-98F686A9BACB}" sibTransId="{C893F1C6-1488-4BA3-8F06-E06C0F60147A}"/>
    <dgm:cxn modelId="{8D73CA7A-BE55-4351-9B58-8C91C9FAB4F9}" type="presOf" srcId="{EF02EF57-02F2-47A1-8571-F9812295390B}" destId="{8B8C64DD-CBA6-4265-BFF1-6CFA8649FD3E}" srcOrd="0" destOrd="0" presId="urn:microsoft.com/office/officeart/2005/8/layout/target2"/>
    <dgm:cxn modelId="{FD4E10ED-C39C-4575-845A-4AC05221ACEE}" srcId="{E88C8B5C-17A1-455C-8E9F-F3708130C7AA}" destId="{EF02EF57-02F2-47A1-8571-F9812295390B}" srcOrd="0" destOrd="0" parTransId="{DF50D5E2-E431-495D-96F7-1C9E23B2DB47}" sibTransId="{7C273D79-4C7B-4C54-88D7-32BAAD8903BD}"/>
    <dgm:cxn modelId="{AC40389C-3F28-4EBD-9440-EAE3DC1208DE}" srcId="{FA7B90A1-94BF-413F-8319-D73109E8C121}" destId="{AEE96305-EE48-44DB-B9BA-295A84122C04}" srcOrd="0" destOrd="0" parTransId="{BC33C5E7-F9E3-444B-9E90-AF109CEBBB69}" sibTransId="{7A2C65F4-8471-4A26-B947-DAEADBCC9FF8}"/>
    <dgm:cxn modelId="{7DC5E169-1CF5-46CF-AD65-146068A12FD9}" type="presParOf" srcId="{E104E90A-F655-4CD4-A26B-BB36FAE92B50}" destId="{28449A53-0DDE-40FD-8BAD-1713C135BD71}" srcOrd="0" destOrd="0" presId="urn:microsoft.com/office/officeart/2005/8/layout/target2"/>
    <dgm:cxn modelId="{F0B2D332-3663-4361-96B7-0ED4F2FE391C}" type="presParOf" srcId="{28449A53-0DDE-40FD-8BAD-1713C135BD71}" destId="{6700839B-EF45-41D3-B258-2FA5919832EE}" srcOrd="0" destOrd="0" presId="urn:microsoft.com/office/officeart/2005/8/layout/target2"/>
    <dgm:cxn modelId="{B5E8B014-016E-4066-9D64-12987567AEA2}" type="presParOf" srcId="{28449A53-0DDE-40FD-8BAD-1713C135BD71}" destId="{5B436A34-6E89-422A-8E90-ED0727F70069}" srcOrd="1" destOrd="0" presId="urn:microsoft.com/office/officeart/2005/8/layout/target2"/>
    <dgm:cxn modelId="{ABD5086A-C118-41A4-B913-4D63A01E4F32}" type="presParOf" srcId="{5B436A34-6E89-422A-8E90-ED0727F70069}" destId="{398EDC74-8C14-4049-A834-0B8DB547065F}" srcOrd="0" destOrd="0" presId="urn:microsoft.com/office/officeart/2005/8/layout/target2"/>
    <dgm:cxn modelId="{F8615AAF-2746-4F5F-B8CD-C2DB23BD1D23}" type="presParOf" srcId="{5B436A34-6E89-422A-8E90-ED0727F70069}" destId="{12181F68-B0EE-4AB7-83A8-819C8F5F1218}" srcOrd="1" destOrd="0" presId="urn:microsoft.com/office/officeart/2005/8/layout/target2"/>
    <dgm:cxn modelId="{319962FB-8AFA-49DC-9A5B-A153467E4716}" type="presParOf" srcId="{5B436A34-6E89-422A-8E90-ED0727F70069}" destId="{8227DD52-5834-4E24-A7D9-385F1CF76A82}" srcOrd="2" destOrd="0" presId="urn:microsoft.com/office/officeart/2005/8/layout/target2"/>
    <dgm:cxn modelId="{7DCFBAB6-6941-43C3-8A29-E6731D54432E}" type="presParOf" srcId="{5B436A34-6E89-422A-8E90-ED0727F70069}" destId="{2D5028C7-2BA9-490F-A9E4-EBE05F047988}" srcOrd="3" destOrd="0" presId="urn:microsoft.com/office/officeart/2005/8/layout/target2"/>
    <dgm:cxn modelId="{326D4454-08D1-45B4-A0E7-3BE4C78CD7F3}" type="presParOf" srcId="{5B436A34-6E89-422A-8E90-ED0727F70069}" destId="{4153E551-6093-4BF5-AEF9-B652129A4253}" srcOrd="4" destOrd="0" presId="urn:microsoft.com/office/officeart/2005/8/layout/target2"/>
    <dgm:cxn modelId="{152EC1F8-9116-4AB9-9549-669D60EF764E}" type="presParOf" srcId="{5B436A34-6E89-422A-8E90-ED0727F70069}" destId="{BDD9AFFE-5F9D-4554-A004-522B7CE4FA33}" srcOrd="5" destOrd="0" presId="urn:microsoft.com/office/officeart/2005/8/layout/target2"/>
    <dgm:cxn modelId="{A1D4BF3B-A250-42EA-A188-B9C818A55C58}" type="presParOf" srcId="{5B436A34-6E89-422A-8E90-ED0727F70069}" destId="{8CE15078-667C-440F-A1CA-0C203F490EC7}" srcOrd="6" destOrd="0" presId="urn:microsoft.com/office/officeart/2005/8/layout/target2"/>
    <dgm:cxn modelId="{E98C0FE6-FBA9-4AF8-A67C-A01584D99599}" type="presParOf" srcId="{E104E90A-F655-4CD4-A26B-BB36FAE92B50}" destId="{24568228-1810-4AAB-826E-F19290F04D14}" srcOrd="1" destOrd="0" presId="urn:microsoft.com/office/officeart/2005/8/layout/target2"/>
    <dgm:cxn modelId="{DDD4FD9B-C980-4230-A9BE-D342D4E8D52B}" type="presParOf" srcId="{24568228-1810-4AAB-826E-F19290F04D14}" destId="{938E9AE5-9B7F-4FDF-868D-A2A7DB342536}" srcOrd="0" destOrd="0" presId="urn:microsoft.com/office/officeart/2005/8/layout/target2"/>
    <dgm:cxn modelId="{02FD2C0B-F4D3-4D78-8ABE-2BF952586055}" type="presParOf" srcId="{24568228-1810-4AAB-826E-F19290F04D14}" destId="{052DE839-2C62-417A-AF96-7488616490D5}" srcOrd="1" destOrd="0" presId="urn:microsoft.com/office/officeart/2005/8/layout/target2"/>
    <dgm:cxn modelId="{D3C2BEF0-4C0B-4220-869C-9EFE36CA4E52}" type="presParOf" srcId="{052DE839-2C62-417A-AF96-7488616490D5}" destId="{439D7E43-C77E-4128-8040-0FC14E6DEAB6}" srcOrd="0" destOrd="0" presId="urn:microsoft.com/office/officeart/2005/8/layout/target2"/>
    <dgm:cxn modelId="{BA0604FD-295E-4276-8B99-02BE5D12581B}" type="presParOf" srcId="{E104E90A-F655-4CD4-A26B-BB36FAE92B50}" destId="{79B5B538-B0A6-4090-B3B3-CB580179D537}" srcOrd="2" destOrd="0" presId="urn:microsoft.com/office/officeart/2005/8/layout/target2"/>
    <dgm:cxn modelId="{CB48FDF6-AC10-427F-BD91-90214EDD7A95}" type="presParOf" srcId="{79B5B538-B0A6-4090-B3B3-CB580179D537}" destId="{B37B3C91-563C-47B6-AD3F-E5BDD9DF75FA}" srcOrd="0" destOrd="0" presId="urn:microsoft.com/office/officeart/2005/8/layout/target2"/>
    <dgm:cxn modelId="{19041858-9B96-46EA-98A6-906B678C7361}" type="presParOf" srcId="{79B5B538-B0A6-4090-B3B3-CB580179D537}" destId="{6E1972B2-1C69-41C7-92B3-4AE784843CDC}" srcOrd="1" destOrd="0" presId="urn:microsoft.com/office/officeart/2005/8/layout/target2"/>
    <dgm:cxn modelId="{3506C2FA-DF9B-4E2D-9E52-CF491ED842FD}" type="presParOf" srcId="{6E1972B2-1C69-41C7-92B3-4AE784843CDC}" destId="{8B8C64DD-CBA6-4265-BFF1-6CFA8649FD3E}" srcOrd="0" destOrd="0" presId="urn:microsoft.com/office/officeart/2005/8/layout/target2"/>
  </dgm:cxnLst>
  <dgm:bg>
    <a:noFill/>
  </dgm:bg>
  <dgm:whole/>
  <dgm:extLst>
    <a:ext uri="http://schemas.microsoft.com/office/drawing/2008/diagram">
      <dsp:dataModelExt xmlns:dsp="http://schemas.microsoft.com/office/drawing/2008/diagram" relId="rId6" minVer="http://schemas.openxmlformats.org/drawingml/2006/diagram"/>
    </a:ext>
  </dgm:extLst>
</dgm:dataModel>
</file>

<file path=ppt/diagrams/data22.xml><?xml version="1.0" encoding="utf-8"?>
<dgm:dataModel xmlns:dgm="http://schemas.openxmlformats.org/drawingml/2006/diagram" xmlns:a="http://schemas.openxmlformats.org/drawingml/2006/main">
  <dgm:ptLst>
    <dgm:pt modelId="{11A2E063-A162-471D-A254-551D86E000D4}" type="doc">
      <dgm:prSet loTypeId="urn:microsoft.com/office/officeart/2005/8/layout/target2" loCatId="relationship" qsTypeId="urn:microsoft.com/office/officeart/2005/8/quickstyle/simple5" qsCatId="simple" csTypeId="urn:microsoft.com/office/officeart/2005/8/colors/accent1_5" csCatId="accent1" phldr="1"/>
      <dgm:spPr/>
      <dgm:t>
        <a:bodyPr/>
        <a:lstStyle/>
        <a:p>
          <a:endParaRPr lang="es-MX"/>
        </a:p>
      </dgm:t>
    </dgm:pt>
    <dgm:pt modelId="{6E35E447-FB10-4B81-B5EC-5114227F78D0}">
      <dgm:prSet phldrT="[Texto]"/>
      <dgm:spPr/>
      <dgm:t>
        <a:bodyPr/>
        <a:lstStyle/>
        <a:p>
          <a:r>
            <a:rPr lang="es-EC" dirty="0" smtClean="0">
              <a:solidFill>
                <a:schemeClr val="bg1"/>
              </a:solidFill>
            </a:rPr>
            <a:t>Plan Nacional de Desarrollo (PNBV)</a:t>
          </a:r>
          <a:endParaRPr lang="es-MX" dirty="0">
            <a:solidFill>
              <a:schemeClr val="bg1"/>
            </a:solidFill>
          </a:endParaRPr>
        </a:p>
      </dgm:t>
    </dgm:pt>
    <dgm:pt modelId="{11368A4F-7ADA-4A7E-B58C-CF113CF699F3}" type="parTrans" cxnId="{BDA6F533-78ED-4FCA-BED0-16CBFC0AC57A}">
      <dgm:prSet/>
      <dgm:spPr/>
      <dgm:t>
        <a:bodyPr/>
        <a:lstStyle/>
        <a:p>
          <a:endParaRPr lang="es-MX"/>
        </a:p>
      </dgm:t>
    </dgm:pt>
    <dgm:pt modelId="{29CEE2D3-8410-4FB2-AFBF-3F35DA6B2397}" type="sibTrans" cxnId="{BDA6F533-78ED-4FCA-BED0-16CBFC0AC57A}">
      <dgm:prSet/>
      <dgm:spPr/>
      <dgm:t>
        <a:bodyPr/>
        <a:lstStyle/>
        <a:p>
          <a:endParaRPr lang="es-MX"/>
        </a:p>
      </dgm:t>
    </dgm:pt>
    <dgm:pt modelId="{06D52B5A-C9E2-41E8-AE09-EDD776C6A8D8}">
      <dgm:prSet phldrT="[Texto]"/>
      <dgm:spPr/>
      <dgm:t>
        <a:bodyPr/>
        <a:lstStyle/>
        <a:p>
          <a:r>
            <a:rPr lang="es-MX" b="1" dirty="0" smtClean="0"/>
            <a:t>OBJETIVO PNBV</a:t>
          </a:r>
        </a:p>
        <a:p>
          <a:r>
            <a:rPr lang="es-EC" b="1" dirty="0" smtClean="0"/>
            <a:t>12 Construir un Estado democrático para el Buen Vivir</a:t>
          </a:r>
          <a:endParaRPr lang="es-MX" dirty="0"/>
        </a:p>
      </dgm:t>
    </dgm:pt>
    <dgm:pt modelId="{D1B00CCF-D75B-470A-89FB-ED09FF16E32C}" type="parTrans" cxnId="{820E2C66-9757-4EA9-9454-40C32747818A}">
      <dgm:prSet/>
      <dgm:spPr/>
      <dgm:t>
        <a:bodyPr/>
        <a:lstStyle/>
        <a:p>
          <a:endParaRPr lang="es-MX"/>
        </a:p>
      </dgm:t>
    </dgm:pt>
    <dgm:pt modelId="{B2AC81E8-25B8-43FE-9D49-A4E1FBDFC8F6}" type="sibTrans" cxnId="{820E2C66-9757-4EA9-9454-40C32747818A}">
      <dgm:prSet/>
      <dgm:spPr/>
      <dgm:t>
        <a:bodyPr/>
        <a:lstStyle/>
        <a:p>
          <a:endParaRPr lang="es-MX"/>
        </a:p>
      </dgm:t>
    </dgm:pt>
    <dgm:pt modelId="{5C6AEF20-1B0F-4BAC-8782-697DA9BF0FDC}">
      <dgm:prSet phldrT="[Texto]"/>
      <dgm:spPr/>
      <dgm:t>
        <a:bodyPr/>
        <a:lstStyle/>
        <a:p>
          <a:pPr algn="ctr"/>
          <a:r>
            <a:rPr lang="es-EC" b="1" dirty="0" smtClean="0"/>
            <a:t>Política : </a:t>
          </a:r>
        </a:p>
        <a:p>
          <a:pPr algn="l"/>
          <a:r>
            <a:rPr lang="es-EC" b="1" dirty="0" smtClean="0"/>
            <a:t>12.5 Promover la gestión de servicios públicos de calidad, oportunos, continuos y de amplia cobertura y fortalecer los mecanismos de regulación.</a:t>
          </a:r>
          <a:endParaRPr lang="es-MX" dirty="0"/>
        </a:p>
      </dgm:t>
    </dgm:pt>
    <dgm:pt modelId="{0F28D695-6E8F-4A96-A13D-E4BF5A9DE6CC}" type="parTrans" cxnId="{3A54625E-049D-42EC-82E3-B9425BF6445A}">
      <dgm:prSet/>
      <dgm:spPr/>
      <dgm:t>
        <a:bodyPr/>
        <a:lstStyle/>
        <a:p>
          <a:endParaRPr lang="es-MX"/>
        </a:p>
      </dgm:t>
    </dgm:pt>
    <dgm:pt modelId="{A726B39E-96DD-40C2-8F33-021FFA9B597C}" type="sibTrans" cxnId="{3A54625E-049D-42EC-82E3-B9425BF6445A}">
      <dgm:prSet/>
      <dgm:spPr/>
      <dgm:t>
        <a:bodyPr/>
        <a:lstStyle/>
        <a:p>
          <a:endParaRPr lang="es-MX"/>
        </a:p>
      </dgm:t>
    </dgm:pt>
    <dgm:pt modelId="{FA7B90A1-94BF-413F-8319-D73109E8C121}">
      <dgm:prSet phldrT="[Texto]"/>
      <dgm:spPr/>
      <dgm:t>
        <a:bodyPr/>
        <a:lstStyle/>
        <a:p>
          <a:r>
            <a:rPr lang="es-EC" dirty="0" smtClean="0">
              <a:solidFill>
                <a:schemeClr val="bg1"/>
              </a:solidFill>
            </a:rPr>
            <a:t>Agenda Sectorial</a:t>
          </a:r>
          <a:endParaRPr lang="es-MX" dirty="0">
            <a:solidFill>
              <a:schemeClr val="bg1"/>
            </a:solidFill>
          </a:endParaRPr>
        </a:p>
      </dgm:t>
    </dgm:pt>
    <dgm:pt modelId="{49AC7231-2587-49DB-95F5-E590AE1AD9E2}" type="parTrans" cxnId="{98D6A8A3-E8EE-449E-A41B-CA6C0FC0A0E5}">
      <dgm:prSet/>
      <dgm:spPr/>
      <dgm:t>
        <a:bodyPr/>
        <a:lstStyle/>
        <a:p>
          <a:endParaRPr lang="es-MX"/>
        </a:p>
      </dgm:t>
    </dgm:pt>
    <dgm:pt modelId="{CC65E50B-E194-4E71-A517-9EBBBFBF6742}" type="sibTrans" cxnId="{98D6A8A3-E8EE-449E-A41B-CA6C0FC0A0E5}">
      <dgm:prSet/>
      <dgm:spPr/>
      <dgm:t>
        <a:bodyPr/>
        <a:lstStyle/>
        <a:p>
          <a:endParaRPr lang="es-MX"/>
        </a:p>
      </dgm:t>
    </dgm:pt>
    <dgm:pt modelId="{EF02EF57-02F2-47A1-8571-F9812295390B}">
      <dgm:prSet phldrT="[Texto]" custT="1"/>
      <dgm:spPr/>
      <dgm:t>
        <a:bodyPr/>
        <a:lstStyle/>
        <a:p>
          <a:pPr algn="ctr"/>
          <a:r>
            <a:rPr lang="es-EC" sz="1600" b="1" dirty="0" smtClean="0"/>
            <a:t>Incrementar la satisfacción de los ciudadanos con respecto a los servicios de salud</a:t>
          </a:r>
          <a:endParaRPr lang="es-MX" sz="1600" dirty="0"/>
        </a:p>
      </dgm:t>
    </dgm:pt>
    <dgm:pt modelId="{DF50D5E2-E431-495D-96F7-1C9E23B2DB47}" type="parTrans" cxnId="{FD4E10ED-C39C-4575-845A-4AC05221ACEE}">
      <dgm:prSet/>
      <dgm:spPr/>
      <dgm:t>
        <a:bodyPr/>
        <a:lstStyle/>
        <a:p>
          <a:endParaRPr lang="es-MX"/>
        </a:p>
      </dgm:t>
    </dgm:pt>
    <dgm:pt modelId="{7C273D79-4C7B-4C54-88D7-32BAAD8903BD}" type="sibTrans" cxnId="{FD4E10ED-C39C-4575-845A-4AC05221ACEE}">
      <dgm:prSet/>
      <dgm:spPr/>
      <dgm:t>
        <a:bodyPr/>
        <a:lstStyle/>
        <a:p>
          <a:endParaRPr lang="es-MX"/>
        </a:p>
      </dgm:t>
    </dgm:pt>
    <dgm:pt modelId="{E88C8B5C-17A1-455C-8E9F-F3708130C7AA}">
      <dgm:prSet phldrT="[Texto]"/>
      <dgm:spPr/>
      <dgm:t>
        <a:bodyPr/>
        <a:lstStyle/>
        <a:p>
          <a:pPr algn="ctr"/>
          <a:r>
            <a:rPr lang="es-EC" dirty="0" smtClean="0">
              <a:solidFill>
                <a:schemeClr val="bg1"/>
              </a:solidFill>
            </a:rPr>
            <a:t>OEI 4</a:t>
          </a:r>
          <a:endParaRPr lang="es-MX" dirty="0">
            <a:solidFill>
              <a:schemeClr val="bg1"/>
            </a:solidFill>
          </a:endParaRPr>
        </a:p>
      </dgm:t>
    </dgm:pt>
    <dgm:pt modelId="{5A392D87-5184-49D2-BBE7-98F686A9BACB}" type="parTrans" cxnId="{B2263680-7647-4FF8-9AD7-0FC6236025A1}">
      <dgm:prSet/>
      <dgm:spPr/>
      <dgm:t>
        <a:bodyPr/>
        <a:lstStyle/>
        <a:p>
          <a:endParaRPr lang="es-MX"/>
        </a:p>
      </dgm:t>
    </dgm:pt>
    <dgm:pt modelId="{C893F1C6-1488-4BA3-8F06-E06C0F60147A}" type="sibTrans" cxnId="{B2263680-7647-4FF8-9AD7-0FC6236025A1}">
      <dgm:prSet/>
      <dgm:spPr/>
      <dgm:t>
        <a:bodyPr/>
        <a:lstStyle/>
        <a:p>
          <a:endParaRPr lang="es-MX"/>
        </a:p>
      </dgm:t>
    </dgm:pt>
    <dgm:pt modelId="{AEE96305-EE48-44DB-B9BA-295A84122C04}">
      <dgm:prSet phldrT="[Texto]" custT="1"/>
      <dgm:spPr/>
      <dgm:t>
        <a:bodyPr/>
        <a:lstStyle/>
        <a:p>
          <a:pPr algn="ctr"/>
          <a:r>
            <a:rPr lang="es-EC" sz="1200" b="1" dirty="0" smtClean="0"/>
            <a:t>Garantizar el acceso de la población a servicios de salud de calidad, con calidez y equidad, de manera oportuna, gratuita y por ciclos de vida</a:t>
          </a:r>
          <a:endParaRPr lang="es-MX" sz="1200" dirty="0"/>
        </a:p>
      </dgm:t>
    </dgm:pt>
    <dgm:pt modelId="{BC33C5E7-F9E3-444B-9E90-AF109CEBBB69}" type="parTrans" cxnId="{AC40389C-3F28-4EBD-9440-EAE3DC1208DE}">
      <dgm:prSet/>
      <dgm:spPr/>
      <dgm:t>
        <a:bodyPr/>
        <a:lstStyle/>
        <a:p>
          <a:endParaRPr lang="es-MX"/>
        </a:p>
      </dgm:t>
    </dgm:pt>
    <dgm:pt modelId="{7A2C65F4-8471-4A26-B947-DAEADBCC9FF8}" type="sibTrans" cxnId="{AC40389C-3F28-4EBD-9440-EAE3DC1208DE}">
      <dgm:prSet/>
      <dgm:spPr/>
      <dgm:t>
        <a:bodyPr/>
        <a:lstStyle/>
        <a:p>
          <a:endParaRPr lang="es-MX"/>
        </a:p>
      </dgm:t>
    </dgm:pt>
    <dgm:pt modelId="{993378AA-EEA9-488B-9541-C4F4DD5729A4}">
      <dgm:prSet phldrT="[Texto]"/>
      <dgm:spPr/>
      <dgm:t>
        <a:bodyPr/>
        <a:lstStyle/>
        <a:p>
          <a:pPr algn="ctr"/>
          <a:r>
            <a:rPr lang="es-MX" b="1" dirty="0" smtClean="0"/>
            <a:t>Meta:</a:t>
          </a:r>
        </a:p>
        <a:p>
          <a:pPr algn="ctr"/>
          <a:r>
            <a:rPr lang="es-EC" b="1" dirty="0" smtClean="0"/>
            <a:t>12.5.1 Aumentar al menos a 7 la percepción de calidad de los servicios públicos al 2013</a:t>
          </a:r>
        </a:p>
        <a:p>
          <a:pPr algn="ctr"/>
          <a:r>
            <a:rPr lang="es-EC" b="1" dirty="0" smtClean="0"/>
            <a:t>Indicador:</a:t>
          </a:r>
        </a:p>
        <a:p>
          <a:pPr algn="ctr"/>
          <a:r>
            <a:rPr lang="es-EC" b="1" dirty="0" smtClean="0"/>
            <a:t>Percepción de la calidad de los servicios públicos</a:t>
          </a:r>
          <a:endParaRPr lang="es-MX" b="1" dirty="0"/>
        </a:p>
      </dgm:t>
    </dgm:pt>
    <dgm:pt modelId="{00DCD833-A45D-4647-9245-4D4261D01EBD}" type="parTrans" cxnId="{7AF8DA0E-CFB3-4C4D-865E-3EC55A65636F}">
      <dgm:prSet/>
      <dgm:spPr/>
      <dgm:t>
        <a:bodyPr/>
        <a:lstStyle/>
        <a:p>
          <a:endParaRPr lang="es-EC"/>
        </a:p>
      </dgm:t>
    </dgm:pt>
    <dgm:pt modelId="{7D042C5F-3F51-4104-802A-2C6E2BAB2FBB}" type="sibTrans" cxnId="{7AF8DA0E-CFB3-4C4D-865E-3EC55A65636F}">
      <dgm:prSet/>
      <dgm:spPr/>
      <dgm:t>
        <a:bodyPr/>
        <a:lstStyle/>
        <a:p>
          <a:endParaRPr lang="es-EC"/>
        </a:p>
      </dgm:t>
    </dgm:pt>
    <dgm:pt modelId="{E104E90A-F655-4CD4-A26B-BB36FAE92B50}" type="pres">
      <dgm:prSet presAssocID="{11A2E063-A162-471D-A254-551D86E000D4}" presName="Name0" presStyleCnt="0">
        <dgm:presLayoutVars>
          <dgm:chMax val="3"/>
          <dgm:chPref val="1"/>
          <dgm:dir/>
          <dgm:animLvl val="lvl"/>
          <dgm:resizeHandles/>
        </dgm:presLayoutVars>
      </dgm:prSet>
      <dgm:spPr/>
      <dgm:t>
        <a:bodyPr/>
        <a:lstStyle/>
        <a:p>
          <a:endParaRPr lang="es-MX"/>
        </a:p>
      </dgm:t>
    </dgm:pt>
    <dgm:pt modelId="{28449A53-0DDE-40FD-8BAD-1713C135BD71}" type="pres">
      <dgm:prSet presAssocID="{11A2E063-A162-471D-A254-551D86E000D4}" presName="outerBox" presStyleCnt="0"/>
      <dgm:spPr/>
      <dgm:t>
        <a:bodyPr/>
        <a:lstStyle/>
        <a:p>
          <a:endParaRPr lang="es-MX"/>
        </a:p>
      </dgm:t>
    </dgm:pt>
    <dgm:pt modelId="{6700839B-EF45-41D3-B258-2FA5919832EE}" type="pres">
      <dgm:prSet presAssocID="{11A2E063-A162-471D-A254-551D86E000D4}" presName="outerBoxParent" presStyleLbl="node1" presStyleIdx="0" presStyleCnt="3" custLinFactNeighborX="-8547" custLinFactNeighborY="3516"/>
      <dgm:spPr/>
      <dgm:t>
        <a:bodyPr/>
        <a:lstStyle/>
        <a:p>
          <a:endParaRPr lang="es-MX"/>
        </a:p>
      </dgm:t>
    </dgm:pt>
    <dgm:pt modelId="{5B436A34-6E89-422A-8E90-ED0727F70069}" type="pres">
      <dgm:prSet presAssocID="{11A2E063-A162-471D-A254-551D86E000D4}" presName="outerBoxChildren" presStyleCnt="0"/>
      <dgm:spPr/>
      <dgm:t>
        <a:bodyPr/>
        <a:lstStyle/>
        <a:p>
          <a:endParaRPr lang="es-MX"/>
        </a:p>
      </dgm:t>
    </dgm:pt>
    <dgm:pt modelId="{398EDC74-8C14-4049-A834-0B8DB547065F}" type="pres">
      <dgm:prSet presAssocID="{06D52B5A-C9E2-41E8-AE09-EDD776C6A8D8}" presName="oChild" presStyleLbl="fgAcc1" presStyleIdx="0" presStyleCnt="5" custScaleY="110000">
        <dgm:presLayoutVars>
          <dgm:bulletEnabled val="1"/>
        </dgm:presLayoutVars>
      </dgm:prSet>
      <dgm:spPr/>
      <dgm:t>
        <a:bodyPr/>
        <a:lstStyle/>
        <a:p>
          <a:endParaRPr lang="es-MX"/>
        </a:p>
      </dgm:t>
    </dgm:pt>
    <dgm:pt modelId="{12181F68-B0EE-4AB7-83A8-819C8F5F1218}" type="pres">
      <dgm:prSet presAssocID="{B2AC81E8-25B8-43FE-9D49-A4E1FBDFC8F6}" presName="outerSibTrans" presStyleCnt="0"/>
      <dgm:spPr/>
      <dgm:t>
        <a:bodyPr/>
        <a:lstStyle/>
        <a:p>
          <a:endParaRPr lang="es-MX"/>
        </a:p>
      </dgm:t>
    </dgm:pt>
    <dgm:pt modelId="{8227DD52-5834-4E24-A7D9-385F1CF76A82}" type="pres">
      <dgm:prSet presAssocID="{5C6AEF20-1B0F-4BAC-8782-697DA9BF0FDC}" presName="oChild" presStyleLbl="fgAcc1" presStyleIdx="1" presStyleCnt="5">
        <dgm:presLayoutVars>
          <dgm:bulletEnabled val="1"/>
        </dgm:presLayoutVars>
      </dgm:prSet>
      <dgm:spPr/>
      <dgm:t>
        <a:bodyPr/>
        <a:lstStyle/>
        <a:p>
          <a:endParaRPr lang="es-MX"/>
        </a:p>
      </dgm:t>
    </dgm:pt>
    <dgm:pt modelId="{2D5028C7-2BA9-490F-A9E4-EBE05F047988}" type="pres">
      <dgm:prSet presAssocID="{A726B39E-96DD-40C2-8F33-021FFA9B597C}" presName="outerSibTrans" presStyleCnt="0"/>
      <dgm:spPr/>
    </dgm:pt>
    <dgm:pt modelId="{4153E551-6093-4BF5-AEF9-B652129A4253}" type="pres">
      <dgm:prSet presAssocID="{993378AA-EEA9-488B-9541-C4F4DD5729A4}" presName="oChild" presStyleLbl="fgAcc1" presStyleIdx="2" presStyleCnt="5">
        <dgm:presLayoutVars>
          <dgm:bulletEnabled val="1"/>
        </dgm:presLayoutVars>
      </dgm:prSet>
      <dgm:spPr/>
      <dgm:t>
        <a:bodyPr/>
        <a:lstStyle/>
        <a:p>
          <a:endParaRPr lang="es-EC"/>
        </a:p>
      </dgm:t>
    </dgm:pt>
    <dgm:pt modelId="{24568228-1810-4AAB-826E-F19290F04D14}" type="pres">
      <dgm:prSet presAssocID="{11A2E063-A162-471D-A254-551D86E000D4}" presName="middleBox" presStyleCnt="0"/>
      <dgm:spPr/>
      <dgm:t>
        <a:bodyPr/>
        <a:lstStyle/>
        <a:p>
          <a:endParaRPr lang="es-MX"/>
        </a:p>
      </dgm:t>
    </dgm:pt>
    <dgm:pt modelId="{938E9AE5-9B7F-4FDF-868D-A2A7DB342536}" type="pres">
      <dgm:prSet presAssocID="{11A2E063-A162-471D-A254-551D86E000D4}" presName="middleBoxParent" presStyleLbl="node1" presStyleIdx="1" presStyleCnt="3"/>
      <dgm:spPr/>
      <dgm:t>
        <a:bodyPr/>
        <a:lstStyle/>
        <a:p>
          <a:endParaRPr lang="es-MX"/>
        </a:p>
      </dgm:t>
    </dgm:pt>
    <dgm:pt modelId="{052DE839-2C62-417A-AF96-7488616490D5}" type="pres">
      <dgm:prSet presAssocID="{11A2E063-A162-471D-A254-551D86E000D4}" presName="middleBoxChildren" presStyleCnt="0"/>
      <dgm:spPr/>
      <dgm:t>
        <a:bodyPr/>
        <a:lstStyle/>
        <a:p>
          <a:endParaRPr lang="es-MX"/>
        </a:p>
      </dgm:t>
    </dgm:pt>
    <dgm:pt modelId="{439D7E43-C77E-4128-8040-0FC14E6DEAB6}" type="pres">
      <dgm:prSet presAssocID="{AEE96305-EE48-44DB-B9BA-295A84122C04}" presName="mChild" presStyleLbl="fgAcc1" presStyleIdx="3" presStyleCnt="5">
        <dgm:presLayoutVars>
          <dgm:bulletEnabled val="1"/>
        </dgm:presLayoutVars>
      </dgm:prSet>
      <dgm:spPr/>
      <dgm:t>
        <a:bodyPr/>
        <a:lstStyle/>
        <a:p>
          <a:endParaRPr lang="es-MX"/>
        </a:p>
      </dgm:t>
    </dgm:pt>
    <dgm:pt modelId="{79B5B538-B0A6-4090-B3B3-CB580179D537}" type="pres">
      <dgm:prSet presAssocID="{11A2E063-A162-471D-A254-551D86E000D4}" presName="centerBox" presStyleCnt="0"/>
      <dgm:spPr/>
      <dgm:t>
        <a:bodyPr/>
        <a:lstStyle/>
        <a:p>
          <a:endParaRPr lang="es-MX"/>
        </a:p>
      </dgm:t>
    </dgm:pt>
    <dgm:pt modelId="{B37B3C91-563C-47B6-AD3F-E5BDD9DF75FA}" type="pres">
      <dgm:prSet presAssocID="{11A2E063-A162-471D-A254-551D86E000D4}" presName="centerBoxParent" presStyleLbl="node1" presStyleIdx="2" presStyleCnt="3"/>
      <dgm:spPr/>
      <dgm:t>
        <a:bodyPr/>
        <a:lstStyle/>
        <a:p>
          <a:endParaRPr lang="es-MX"/>
        </a:p>
      </dgm:t>
    </dgm:pt>
    <dgm:pt modelId="{6E1972B2-1C69-41C7-92B3-4AE784843CDC}" type="pres">
      <dgm:prSet presAssocID="{11A2E063-A162-471D-A254-551D86E000D4}" presName="centerBoxChildren" presStyleCnt="0"/>
      <dgm:spPr/>
      <dgm:t>
        <a:bodyPr/>
        <a:lstStyle/>
        <a:p>
          <a:endParaRPr lang="es-MX"/>
        </a:p>
      </dgm:t>
    </dgm:pt>
    <dgm:pt modelId="{8B8C64DD-CBA6-4265-BFF1-6CFA8649FD3E}" type="pres">
      <dgm:prSet presAssocID="{EF02EF57-02F2-47A1-8571-F9812295390B}" presName="cChild" presStyleLbl="fgAcc1" presStyleIdx="4" presStyleCnt="5" custScaleY="132894">
        <dgm:presLayoutVars>
          <dgm:bulletEnabled val="1"/>
        </dgm:presLayoutVars>
      </dgm:prSet>
      <dgm:spPr/>
      <dgm:t>
        <a:bodyPr/>
        <a:lstStyle/>
        <a:p>
          <a:endParaRPr lang="es-MX"/>
        </a:p>
      </dgm:t>
    </dgm:pt>
  </dgm:ptLst>
  <dgm:cxnLst>
    <dgm:cxn modelId="{64F1E60D-C348-4145-82FA-191FCB49A21E}" type="presOf" srcId="{993378AA-EEA9-488B-9541-C4F4DD5729A4}" destId="{4153E551-6093-4BF5-AEF9-B652129A4253}" srcOrd="0" destOrd="0" presId="urn:microsoft.com/office/officeart/2005/8/layout/target2"/>
    <dgm:cxn modelId="{BB693939-4076-4DE3-BCD7-C2027751F37F}" type="presOf" srcId="{AEE96305-EE48-44DB-B9BA-295A84122C04}" destId="{439D7E43-C77E-4128-8040-0FC14E6DEAB6}" srcOrd="0" destOrd="0" presId="urn:microsoft.com/office/officeart/2005/8/layout/target2"/>
    <dgm:cxn modelId="{37A85F68-993B-4597-86A5-E52838EE1A5A}" type="presOf" srcId="{06D52B5A-C9E2-41E8-AE09-EDD776C6A8D8}" destId="{398EDC74-8C14-4049-A834-0B8DB547065F}" srcOrd="0" destOrd="0" presId="urn:microsoft.com/office/officeart/2005/8/layout/target2"/>
    <dgm:cxn modelId="{9A07042A-A988-4ABB-91E0-69CD4231FDA0}" type="presOf" srcId="{EF02EF57-02F2-47A1-8571-F9812295390B}" destId="{8B8C64DD-CBA6-4265-BFF1-6CFA8649FD3E}" srcOrd="0" destOrd="0" presId="urn:microsoft.com/office/officeart/2005/8/layout/target2"/>
    <dgm:cxn modelId="{1B825577-D645-47FB-AF26-F2F91BFE7D7B}" type="presOf" srcId="{6E35E447-FB10-4B81-B5EC-5114227F78D0}" destId="{6700839B-EF45-41D3-B258-2FA5919832EE}" srcOrd="0" destOrd="0" presId="urn:microsoft.com/office/officeart/2005/8/layout/target2"/>
    <dgm:cxn modelId="{7AF8DA0E-CFB3-4C4D-865E-3EC55A65636F}" srcId="{6E35E447-FB10-4B81-B5EC-5114227F78D0}" destId="{993378AA-EEA9-488B-9541-C4F4DD5729A4}" srcOrd="2" destOrd="0" parTransId="{00DCD833-A45D-4647-9245-4D4261D01EBD}" sibTransId="{7D042C5F-3F51-4104-802A-2C6E2BAB2FBB}"/>
    <dgm:cxn modelId="{3A54625E-049D-42EC-82E3-B9425BF6445A}" srcId="{6E35E447-FB10-4B81-B5EC-5114227F78D0}" destId="{5C6AEF20-1B0F-4BAC-8782-697DA9BF0FDC}" srcOrd="1" destOrd="0" parTransId="{0F28D695-6E8F-4A96-A13D-E4BF5A9DE6CC}" sibTransId="{A726B39E-96DD-40C2-8F33-021FFA9B597C}"/>
    <dgm:cxn modelId="{A252ED1D-FCE3-4705-BCE7-EBF5A535F24F}" type="presOf" srcId="{FA7B90A1-94BF-413F-8319-D73109E8C121}" destId="{938E9AE5-9B7F-4FDF-868D-A2A7DB342536}" srcOrd="0" destOrd="0" presId="urn:microsoft.com/office/officeart/2005/8/layout/target2"/>
    <dgm:cxn modelId="{AC40389C-3F28-4EBD-9440-EAE3DC1208DE}" srcId="{FA7B90A1-94BF-413F-8319-D73109E8C121}" destId="{AEE96305-EE48-44DB-B9BA-295A84122C04}" srcOrd="0" destOrd="0" parTransId="{BC33C5E7-F9E3-444B-9E90-AF109CEBBB69}" sibTransId="{7A2C65F4-8471-4A26-B947-DAEADBCC9FF8}"/>
    <dgm:cxn modelId="{98D6A8A3-E8EE-449E-A41B-CA6C0FC0A0E5}" srcId="{11A2E063-A162-471D-A254-551D86E000D4}" destId="{FA7B90A1-94BF-413F-8319-D73109E8C121}" srcOrd="1" destOrd="0" parTransId="{49AC7231-2587-49DB-95F5-E590AE1AD9E2}" sibTransId="{CC65E50B-E194-4E71-A517-9EBBBFBF6742}"/>
    <dgm:cxn modelId="{FD4E10ED-C39C-4575-845A-4AC05221ACEE}" srcId="{E88C8B5C-17A1-455C-8E9F-F3708130C7AA}" destId="{EF02EF57-02F2-47A1-8571-F9812295390B}" srcOrd="0" destOrd="0" parTransId="{DF50D5E2-E431-495D-96F7-1C9E23B2DB47}" sibTransId="{7C273D79-4C7B-4C54-88D7-32BAAD8903BD}"/>
    <dgm:cxn modelId="{5F9BB6FE-B545-4FDF-B49F-EC3894C35350}" type="presOf" srcId="{E88C8B5C-17A1-455C-8E9F-F3708130C7AA}" destId="{B37B3C91-563C-47B6-AD3F-E5BDD9DF75FA}" srcOrd="0" destOrd="0" presId="urn:microsoft.com/office/officeart/2005/8/layout/target2"/>
    <dgm:cxn modelId="{D682E47E-2B4A-4F1B-A42E-B8D2FF242BA4}" type="presOf" srcId="{11A2E063-A162-471D-A254-551D86E000D4}" destId="{E104E90A-F655-4CD4-A26B-BB36FAE92B50}" srcOrd="0" destOrd="0" presId="urn:microsoft.com/office/officeart/2005/8/layout/target2"/>
    <dgm:cxn modelId="{BDA6F533-78ED-4FCA-BED0-16CBFC0AC57A}" srcId="{11A2E063-A162-471D-A254-551D86E000D4}" destId="{6E35E447-FB10-4B81-B5EC-5114227F78D0}" srcOrd="0" destOrd="0" parTransId="{11368A4F-7ADA-4A7E-B58C-CF113CF699F3}" sibTransId="{29CEE2D3-8410-4FB2-AFBF-3F35DA6B2397}"/>
    <dgm:cxn modelId="{B2263680-7647-4FF8-9AD7-0FC6236025A1}" srcId="{11A2E063-A162-471D-A254-551D86E000D4}" destId="{E88C8B5C-17A1-455C-8E9F-F3708130C7AA}" srcOrd="2" destOrd="0" parTransId="{5A392D87-5184-49D2-BBE7-98F686A9BACB}" sibTransId="{C893F1C6-1488-4BA3-8F06-E06C0F60147A}"/>
    <dgm:cxn modelId="{820E2C66-9757-4EA9-9454-40C32747818A}" srcId="{6E35E447-FB10-4B81-B5EC-5114227F78D0}" destId="{06D52B5A-C9E2-41E8-AE09-EDD776C6A8D8}" srcOrd="0" destOrd="0" parTransId="{D1B00CCF-D75B-470A-89FB-ED09FF16E32C}" sibTransId="{B2AC81E8-25B8-43FE-9D49-A4E1FBDFC8F6}"/>
    <dgm:cxn modelId="{68A99D61-F0F3-40A5-95AB-8EA6DFDCD83C}" type="presOf" srcId="{5C6AEF20-1B0F-4BAC-8782-697DA9BF0FDC}" destId="{8227DD52-5834-4E24-A7D9-385F1CF76A82}" srcOrd="0" destOrd="0" presId="urn:microsoft.com/office/officeart/2005/8/layout/target2"/>
    <dgm:cxn modelId="{21BCD281-E2F1-4973-8235-B8B28E74316E}" type="presParOf" srcId="{E104E90A-F655-4CD4-A26B-BB36FAE92B50}" destId="{28449A53-0DDE-40FD-8BAD-1713C135BD71}" srcOrd="0" destOrd="0" presId="urn:microsoft.com/office/officeart/2005/8/layout/target2"/>
    <dgm:cxn modelId="{CE2F5B44-DB4C-4046-B23B-E5754F94A33A}" type="presParOf" srcId="{28449A53-0DDE-40FD-8BAD-1713C135BD71}" destId="{6700839B-EF45-41D3-B258-2FA5919832EE}" srcOrd="0" destOrd="0" presId="urn:microsoft.com/office/officeart/2005/8/layout/target2"/>
    <dgm:cxn modelId="{BD032284-1722-4AE0-82FD-BFE821960C69}" type="presParOf" srcId="{28449A53-0DDE-40FD-8BAD-1713C135BD71}" destId="{5B436A34-6E89-422A-8E90-ED0727F70069}" srcOrd="1" destOrd="0" presId="urn:microsoft.com/office/officeart/2005/8/layout/target2"/>
    <dgm:cxn modelId="{54469EF8-BFD3-4B1A-8495-755F91B75DFC}" type="presParOf" srcId="{5B436A34-6E89-422A-8E90-ED0727F70069}" destId="{398EDC74-8C14-4049-A834-0B8DB547065F}" srcOrd="0" destOrd="0" presId="urn:microsoft.com/office/officeart/2005/8/layout/target2"/>
    <dgm:cxn modelId="{B348B1DC-2031-4450-A629-A3AC246EB194}" type="presParOf" srcId="{5B436A34-6E89-422A-8E90-ED0727F70069}" destId="{12181F68-B0EE-4AB7-83A8-819C8F5F1218}" srcOrd="1" destOrd="0" presId="urn:microsoft.com/office/officeart/2005/8/layout/target2"/>
    <dgm:cxn modelId="{FC185C06-3FF3-48A9-9C70-C7E72AE19824}" type="presParOf" srcId="{5B436A34-6E89-422A-8E90-ED0727F70069}" destId="{8227DD52-5834-4E24-A7D9-385F1CF76A82}" srcOrd="2" destOrd="0" presId="urn:microsoft.com/office/officeart/2005/8/layout/target2"/>
    <dgm:cxn modelId="{667FBC2D-D5B0-42AD-9356-388F65790517}" type="presParOf" srcId="{5B436A34-6E89-422A-8E90-ED0727F70069}" destId="{2D5028C7-2BA9-490F-A9E4-EBE05F047988}" srcOrd="3" destOrd="0" presId="urn:microsoft.com/office/officeart/2005/8/layout/target2"/>
    <dgm:cxn modelId="{363877BD-09A9-4E59-9DF6-325BA4407D22}" type="presParOf" srcId="{5B436A34-6E89-422A-8E90-ED0727F70069}" destId="{4153E551-6093-4BF5-AEF9-B652129A4253}" srcOrd="4" destOrd="0" presId="urn:microsoft.com/office/officeart/2005/8/layout/target2"/>
    <dgm:cxn modelId="{90EE4524-0F4E-4217-88FD-2C420744BCC0}" type="presParOf" srcId="{E104E90A-F655-4CD4-A26B-BB36FAE92B50}" destId="{24568228-1810-4AAB-826E-F19290F04D14}" srcOrd="1" destOrd="0" presId="urn:microsoft.com/office/officeart/2005/8/layout/target2"/>
    <dgm:cxn modelId="{E99B3BD3-6598-4EB4-BE62-BD9C134BD8F1}" type="presParOf" srcId="{24568228-1810-4AAB-826E-F19290F04D14}" destId="{938E9AE5-9B7F-4FDF-868D-A2A7DB342536}" srcOrd="0" destOrd="0" presId="urn:microsoft.com/office/officeart/2005/8/layout/target2"/>
    <dgm:cxn modelId="{11EC325D-4756-4057-A092-20948D37F9E2}" type="presParOf" srcId="{24568228-1810-4AAB-826E-F19290F04D14}" destId="{052DE839-2C62-417A-AF96-7488616490D5}" srcOrd="1" destOrd="0" presId="urn:microsoft.com/office/officeart/2005/8/layout/target2"/>
    <dgm:cxn modelId="{47EAFDEE-CED7-416B-815B-059A7EC1A458}" type="presParOf" srcId="{052DE839-2C62-417A-AF96-7488616490D5}" destId="{439D7E43-C77E-4128-8040-0FC14E6DEAB6}" srcOrd="0" destOrd="0" presId="urn:microsoft.com/office/officeart/2005/8/layout/target2"/>
    <dgm:cxn modelId="{4B83D365-1869-4182-8615-686D5B053D16}" type="presParOf" srcId="{E104E90A-F655-4CD4-A26B-BB36FAE92B50}" destId="{79B5B538-B0A6-4090-B3B3-CB580179D537}" srcOrd="2" destOrd="0" presId="urn:microsoft.com/office/officeart/2005/8/layout/target2"/>
    <dgm:cxn modelId="{B6504D07-C283-4FD6-B61F-4F9898D64C14}" type="presParOf" srcId="{79B5B538-B0A6-4090-B3B3-CB580179D537}" destId="{B37B3C91-563C-47B6-AD3F-E5BDD9DF75FA}" srcOrd="0" destOrd="0" presId="urn:microsoft.com/office/officeart/2005/8/layout/target2"/>
    <dgm:cxn modelId="{9E583665-858B-449C-AB9C-EB980E8500E2}" type="presParOf" srcId="{79B5B538-B0A6-4090-B3B3-CB580179D537}" destId="{6E1972B2-1C69-41C7-92B3-4AE784843CDC}" srcOrd="1" destOrd="0" presId="urn:microsoft.com/office/officeart/2005/8/layout/target2"/>
    <dgm:cxn modelId="{DA24CF2D-E4A7-4029-9100-9E07095F4773}" type="presParOf" srcId="{6E1972B2-1C69-41C7-92B3-4AE784843CDC}" destId="{8B8C64DD-CBA6-4265-BFF1-6CFA8649FD3E}" srcOrd="0" destOrd="0" presId="urn:microsoft.com/office/officeart/2005/8/layout/target2"/>
  </dgm:cxnLst>
  <dgm:bg>
    <a:noFill/>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77BABDF1-7136-4206-B2DF-C3A48590AF45}" type="doc">
      <dgm:prSet loTypeId="urn:microsoft.com/office/officeart/2005/8/layout/chevron2" loCatId="list" qsTypeId="urn:microsoft.com/office/officeart/2005/8/quickstyle/simple1" qsCatId="simple" csTypeId="urn:microsoft.com/office/officeart/2005/8/colors/colorful2" csCatId="colorful" phldr="1"/>
      <dgm:spPr/>
      <dgm:t>
        <a:bodyPr/>
        <a:lstStyle/>
        <a:p>
          <a:endParaRPr lang="es-EC"/>
        </a:p>
      </dgm:t>
    </dgm:pt>
    <dgm:pt modelId="{92D6E892-BF83-48A2-9217-20FC3A4BEF8E}">
      <dgm:prSet phldrT="[Texto]"/>
      <dgm:spPr/>
      <dgm:t>
        <a:bodyPr/>
        <a:lstStyle/>
        <a:p>
          <a:r>
            <a:rPr lang="es-EC" dirty="0" smtClean="0"/>
            <a:t>1</a:t>
          </a:r>
          <a:endParaRPr lang="es-EC" dirty="0"/>
        </a:p>
      </dgm:t>
    </dgm:pt>
    <dgm:pt modelId="{D39E168E-95D1-4A97-B83D-ABE30F6096D1}" type="parTrans" cxnId="{88D6FF7E-4EAC-4026-9CB4-D0A8D68834F1}">
      <dgm:prSet/>
      <dgm:spPr/>
      <dgm:t>
        <a:bodyPr/>
        <a:lstStyle/>
        <a:p>
          <a:endParaRPr lang="es-EC"/>
        </a:p>
      </dgm:t>
    </dgm:pt>
    <dgm:pt modelId="{D18237E9-1548-45F4-AAC5-04E83CA0E9FC}" type="sibTrans" cxnId="{88D6FF7E-4EAC-4026-9CB4-D0A8D68834F1}">
      <dgm:prSet/>
      <dgm:spPr/>
      <dgm:t>
        <a:bodyPr/>
        <a:lstStyle/>
        <a:p>
          <a:endParaRPr lang="es-EC"/>
        </a:p>
      </dgm:t>
    </dgm:pt>
    <dgm:pt modelId="{5FB7E2E0-8719-4482-A0A1-1BCC3F8D9613}">
      <dgm:prSet phldrT="[Texto]"/>
      <dgm:spPr/>
      <dgm:t>
        <a:bodyPr/>
        <a:lstStyle/>
        <a:p>
          <a:r>
            <a:rPr lang="es-EC" dirty="0" smtClean="0"/>
            <a:t>El presente ejercicio práctico muestra información registrada en el </a:t>
          </a:r>
          <a:r>
            <a:rPr lang="es-EC" dirty="0" err="1" smtClean="0"/>
            <a:t>SIPeIP</a:t>
          </a:r>
          <a:r>
            <a:rPr lang="es-EC" dirty="0" smtClean="0"/>
            <a:t> por el Ministerio de Electricidad y Energía Renovable (MEER), Ministerio de Justicia Derechos Humanos y Cultos  (MJDHC) y Ministerio de Salud Pública (MSP), pertenecientes a los Consejos Sectoriales de Sectores Estratégicos, Seguridad  Interna y Externa y Desarrollo Social, respectivamente.</a:t>
          </a:r>
          <a:endParaRPr lang="es-EC" dirty="0"/>
        </a:p>
      </dgm:t>
    </dgm:pt>
    <dgm:pt modelId="{EF10BFE0-545B-4056-8265-752E6FD6745D}" type="parTrans" cxnId="{34916BF3-2864-4CB1-8710-A86EED8C975B}">
      <dgm:prSet/>
      <dgm:spPr/>
      <dgm:t>
        <a:bodyPr/>
        <a:lstStyle/>
        <a:p>
          <a:endParaRPr lang="es-EC"/>
        </a:p>
      </dgm:t>
    </dgm:pt>
    <dgm:pt modelId="{C359D711-0203-48B9-AD66-162DC5F9BDD5}" type="sibTrans" cxnId="{34916BF3-2864-4CB1-8710-A86EED8C975B}">
      <dgm:prSet/>
      <dgm:spPr/>
      <dgm:t>
        <a:bodyPr/>
        <a:lstStyle/>
        <a:p>
          <a:endParaRPr lang="es-EC"/>
        </a:p>
      </dgm:t>
    </dgm:pt>
    <dgm:pt modelId="{AD514CF8-9815-47B7-8432-88FCE0B393B3}">
      <dgm:prSet phldrT="[Texto]"/>
      <dgm:spPr/>
      <dgm:t>
        <a:bodyPr/>
        <a:lstStyle/>
        <a:p>
          <a:r>
            <a:rPr lang="es-EC" dirty="0" smtClean="0"/>
            <a:t>2</a:t>
          </a:r>
          <a:endParaRPr lang="es-EC" dirty="0"/>
        </a:p>
      </dgm:t>
    </dgm:pt>
    <dgm:pt modelId="{3D14FAEE-41B6-4AA5-A190-C1833A883425}" type="parTrans" cxnId="{9D6E3F15-AC93-4ACE-88B9-81967537C1AC}">
      <dgm:prSet/>
      <dgm:spPr/>
      <dgm:t>
        <a:bodyPr/>
        <a:lstStyle/>
        <a:p>
          <a:endParaRPr lang="es-EC"/>
        </a:p>
      </dgm:t>
    </dgm:pt>
    <dgm:pt modelId="{BF49F5A8-ADAE-4D96-8017-409263E1CC01}" type="sibTrans" cxnId="{9D6E3F15-AC93-4ACE-88B9-81967537C1AC}">
      <dgm:prSet/>
      <dgm:spPr/>
      <dgm:t>
        <a:bodyPr/>
        <a:lstStyle/>
        <a:p>
          <a:endParaRPr lang="es-EC"/>
        </a:p>
      </dgm:t>
    </dgm:pt>
    <dgm:pt modelId="{B11948CA-A297-4A46-B515-FCCD2C6BAEF7}">
      <dgm:prSet phldrT="[Texto]"/>
      <dgm:spPr/>
      <dgm:t>
        <a:bodyPr/>
        <a:lstStyle/>
        <a:p>
          <a:r>
            <a:rPr lang="es-EC" dirty="0" smtClean="0"/>
            <a:t>La información presentada corresponde a la registrada en el proceso de proforma 2013</a:t>
          </a:r>
          <a:endParaRPr lang="es-EC" dirty="0"/>
        </a:p>
      </dgm:t>
    </dgm:pt>
    <dgm:pt modelId="{92EA30FC-24F6-4132-BE5D-62DF459E18AE}" type="parTrans" cxnId="{4854AD66-23BE-4244-8BEB-888762FAF7D2}">
      <dgm:prSet/>
      <dgm:spPr/>
      <dgm:t>
        <a:bodyPr/>
        <a:lstStyle/>
        <a:p>
          <a:endParaRPr lang="es-EC"/>
        </a:p>
      </dgm:t>
    </dgm:pt>
    <dgm:pt modelId="{3271390D-501A-4619-9ACA-EB120F2EEA16}" type="sibTrans" cxnId="{4854AD66-23BE-4244-8BEB-888762FAF7D2}">
      <dgm:prSet/>
      <dgm:spPr/>
      <dgm:t>
        <a:bodyPr/>
        <a:lstStyle/>
        <a:p>
          <a:endParaRPr lang="es-EC"/>
        </a:p>
      </dgm:t>
    </dgm:pt>
    <dgm:pt modelId="{3613715C-145D-42AF-A20D-1F33820DA24C}">
      <dgm:prSet phldrT="[Texto]"/>
      <dgm:spPr/>
      <dgm:t>
        <a:bodyPr/>
        <a:lstStyle/>
        <a:p>
          <a:r>
            <a:rPr lang="es-EC" dirty="0" smtClean="0"/>
            <a:t>3</a:t>
          </a:r>
          <a:endParaRPr lang="es-EC" dirty="0"/>
        </a:p>
      </dgm:t>
    </dgm:pt>
    <dgm:pt modelId="{80BCD6FE-CF52-4658-86BE-0997B52FBDC4}" type="parTrans" cxnId="{098E3FBD-6218-4EB2-B5F6-625079183665}">
      <dgm:prSet/>
      <dgm:spPr/>
      <dgm:t>
        <a:bodyPr/>
        <a:lstStyle/>
        <a:p>
          <a:endParaRPr lang="es-EC"/>
        </a:p>
      </dgm:t>
    </dgm:pt>
    <dgm:pt modelId="{63C6D97A-FC40-46A8-994B-40AD2F6DBFEA}" type="sibTrans" cxnId="{098E3FBD-6218-4EB2-B5F6-625079183665}">
      <dgm:prSet/>
      <dgm:spPr/>
      <dgm:t>
        <a:bodyPr/>
        <a:lstStyle/>
        <a:p>
          <a:endParaRPr lang="es-EC"/>
        </a:p>
      </dgm:t>
    </dgm:pt>
    <dgm:pt modelId="{B600C180-DB69-422C-9670-C71F809F62C8}">
      <dgm:prSet phldrT="[Texto]"/>
      <dgm:spPr/>
      <dgm:t>
        <a:bodyPr/>
        <a:lstStyle/>
        <a:p>
          <a:r>
            <a:rPr lang="es-EC" dirty="0" smtClean="0"/>
            <a:t>La información fue validada a través del </a:t>
          </a:r>
          <a:r>
            <a:rPr lang="es-EC" dirty="0" err="1" smtClean="0"/>
            <a:t>SIPeIP</a:t>
          </a:r>
          <a:r>
            <a:rPr lang="es-EC" dirty="0" smtClean="0"/>
            <a:t> – Módulo de Planificación, por parte de los ministerios coordinadores correspondientes y de la Secretaría Nacional de Planificación y Desarrollo – SENPLADES</a:t>
          </a:r>
          <a:endParaRPr lang="es-EC" dirty="0"/>
        </a:p>
      </dgm:t>
    </dgm:pt>
    <dgm:pt modelId="{EFDDAF3D-4DEE-49D9-99AE-9AE67609CA6A}" type="parTrans" cxnId="{B5AA863B-CA4D-424C-B8F3-19DA1577526D}">
      <dgm:prSet/>
      <dgm:spPr/>
      <dgm:t>
        <a:bodyPr/>
        <a:lstStyle/>
        <a:p>
          <a:endParaRPr lang="es-EC"/>
        </a:p>
      </dgm:t>
    </dgm:pt>
    <dgm:pt modelId="{F014625C-EF6C-4E34-BBA8-33D918CD208F}" type="sibTrans" cxnId="{B5AA863B-CA4D-424C-B8F3-19DA1577526D}">
      <dgm:prSet/>
      <dgm:spPr/>
      <dgm:t>
        <a:bodyPr/>
        <a:lstStyle/>
        <a:p>
          <a:endParaRPr lang="es-EC"/>
        </a:p>
      </dgm:t>
    </dgm:pt>
    <dgm:pt modelId="{0E361FA2-4FB9-4F99-85CD-721AB1053008}">
      <dgm:prSet phldrT="[Texto]"/>
      <dgm:spPr/>
      <dgm:t>
        <a:bodyPr/>
        <a:lstStyle/>
        <a:p>
          <a:r>
            <a:rPr lang="es-EC" dirty="0" smtClean="0"/>
            <a:t>4</a:t>
          </a:r>
          <a:endParaRPr lang="es-EC" dirty="0"/>
        </a:p>
      </dgm:t>
    </dgm:pt>
    <dgm:pt modelId="{DEF7E9E7-F12B-4E28-B2FC-CA789133EDB8}" type="parTrans" cxnId="{992B1514-3959-4598-B7DC-7ED498F3C091}">
      <dgm:prSet/>
      <dgm:spPr/>
      <dgm:t>
        <a:bodyPr/>
        <a:lstStyle/>
        <a:p>
          <a:endParaRPr lang="es-EC"/>
        </a:p>
      </dgm:t>
    </dgm:pt>
    <dgm:pt modelId="{3D8B9B65-7602-4CDF-B3F5-2D52C5BFEDE5}" type="sibTrans" cxnId="{992B1514-3959-4598-B7DC-7ED498F3C091}">
      <dgm:prSet/>
      <dgm:spPr/>
      <dgm:t>
        <a:bodyPr/>
        <a:lstStyle/>
        <a:p>
          <a:endParaRPr lang="es-EC"/>
        </a:p>
      </dgm:t>
    </dgm:pt>
    <dgm:pt modelId="{A36CB9DA-EA1A-491A-A86B-B4E8DE2A3CE6}">
      <dgm:prSet phldrT="[Texto]"/>
      <dgm:spPr/>
      <dgm:t>
        <a:bodyPr/>
        <a:lstStyle/>
        <a:p>
          <a:r>
            <a:rPr lang="es-EC" dirty="0" smtClean="0"/>
            <a:t>Los montos presupuestarios de inversión corresponden al codificado tomado de la réplica del MF con corte 14 de febrero de 2013 </a:t>
          </a:r>
          <a:endParaRPr lang="es-EC" dirty="0"/>
        </a:p>
      </dgm:t>
    </dgm:pt>
    <dgm:pt modelId="{10161389-45E8-44F2-B4A3-2D0AF7488018}" type="parTrans" cxnId="{348D457B-9CF0-4DE8-9A27-EF1F353BE119}">
      <dgm:prSet/>
      <dgm:spPr/>
      <dgm:t>
        <a:bodyPr/>
        <a:lstStyle/>
        <a:p>
          <a:endParaRPr lang="es-EC"/>
        </a:p>
      </dgm:t>
    </dgm:pt>
    <dgm:pt modelId="{65BCC33B-D5E4-4B58-A150-109278E06013}" type="sibTrans" cxnId="{348D457B-9CF0-4DE8-9A27-EF1F353BE119}">
      <dgm:prSet/>
      <dgm:spPr/>
      <dgm:t>
        <a:bodyPr/>
        <a:lstStyle/>
        <a:p>
          <a:endParaRPr lang="es-EC"/>
        </a:p>
      </dgm:t>
    </dgm:pt>
    <dgm:pt modelId="{BE0A41A9-536D-4421-9693-69E5091E3B2B}">
      <dgm:prSet phldrT="[Texto]"/>
      <dgm:spPr/>
      <dgm:t>
        <a:bodyPr/>
        <a:lstStyle/>
        <a:p>
          <a:r>
            <a:rPr lang="es-EC" dirty="0" smtClean="0"/>
            <a:t>5</a:t>
          </a:r>
          <a:endParaRPr lang="es-EC" dirty="0"/>
        </a:p>
      </dgm:t>
    </dgm:pt>
    <dgm:pt modelId="{ABA6427A-CCDB-446D-9EB9-782C0750325E}" type="parTrans" cxnId="{DD536E51-EEDB-422E-B109-D18F9BE60839}">
      <dgm:prSet/>
      <dgm:spPr/>
      <dgm:t>
        <a:bodyPr/>
        <a:lstStyle/>
        <a:p>
          <a:endParaRPr lang="es-EC"/>
        </a:p>
      </dgm:t>
    </dgm:pt>
    <dgm:pt modelId="{4540EAE5-6B9C-43F3-8C82-3E99F583107A}" type="sibTrans" cxnId="{DD536E51-EEDB-422E-B109-D18F9BE60839}">
      <dgm:prSet/>
      <dgm:spPr/>
      <dgm:t>
        <a:bodyPr/>
        <a:lstStyle/>
        <a:p>
          <a:endParaRPr lang="es-EC"/>
        </a:p>
      </dgm:t>
    </dgm:pt>
    <dgm:pt modelId="{6D6216BB-B1F4-4196-8A4D-8EB7B4ED6117}">
      <dgm:prSet phldrT="[Texto]"/>
      <dgm:spPr/>
      <dgm:t>
        <a:bodyPr/>
        <a:lstStyle/>
        <a:p>
          <a:r>
            <a:rPr lang="es-EC" dirty="0" smtClean="0"/>
            <a:t>La información  referente a la programación  y desglose de metas y  presupuesto 2013 (refleja la vinculación planificación presupuesto) SENPLADES solicitará al sector público a partir del 13 de mayo del presente año a través del </a:t>
          </a:r>
          <a:r>
            <a:rPr lang="es-EC" dirty="0" err="1" smtClean="0"/>
            <a:t>SIPeIP</a:t>
          </a:r>
          <a:r>
            <a:rPr lang="es-EC" dirty="0" smtClean="0"/>
            <a:t> – sub-módulo de la PAPP </a:t>
          </a:r>
          <a:endParaRPr lang="es-EC" dirty="0"/>
        </a:p>
      </dgm:t>
    </dgm:pt>
    <dgm:pt modelId="{EF07BF35-2996-41ED-8A7D-E785DC453B4E}" type="parTrans" cxnId="{DD6A66B6-E4D0-4019-BB7A-418BEABCD33C}">
      <dgm:prSet/>
      <dgm:spPr/>
      <dgm:t>
        <a:bodyPr/>
        <a:lstStyle/>
        <a:p>
          <a:endParaRPr lang="es-EC"/>
        </a:p>
      </dgm:t>
    </dgm:pt>
    <dgm:pt modelId="{C46E30E0-F641-4BD8-8B35-F379963CDA47}" type="sibTrans" cxnId="{DD6A66B6-E4D0-4019-BB7A-418BEABCD33C}">
      <dgm:prSet/>
      <dgm:spPr/>
      <dgm:t>
        <a:bodyPr/>
        <a:lstStyle/>
        <a:p>
          <a:endParaRPr lang="es-EC"/>
        </a:p>
      </dgm:t>
    </dgm:pt>
    <dgm:pt modelId="{12540C44-1925-4852-ADCE-A38E20C7BCA0}" type="pres">
      <dgm:prSet presAssocID="{77BABDF1-7136-4206-B2DF-C3A48590AF45}" presName="linearFlow" presStyleCnt="0">
        <dgm:presLayoutVars>
          <dgm:dir/>
          <dgm:animLvl val="lvl"/>
          <dgm:resizeHandles val="exact"/>
        </dgm:presLayoutVars>
      </dgm:prSet>
      <dgm:spPr/>
      <dgm:t>
        <a:bodyPr/>
        <a:lstStyle/>
        <a:p>
          <a:endParaRPr lang="es-EC"/>
        </a:p>
      </dgm:t>
    </dgm:pt>
    <dgm:pt modelId="{80E85684-D505-42EE-B1BE-0AAAF7691A9F}" type="pres">
      <dgm:prSet presAssocID="{92D6E892-BF83-48A2-9217-20FC3A4BEF8E}" presName="composite" presStyleCnt="0"/>
      <dgm:spPr/>
    </dgm:pt>
    <dgm:pt modelId="{1C37664C-5120-48D9-AE1F-AE2688849190}" type="pres">
      <dgm:prSet presAssocID="{92D6E892-BF83-48A2-9217-20FC3A4BEF8E}" presName="parentText" presStyleLbl="alignNode1" presStyleIdx="0" presStyleCnt="5" custLinFactNeighborX="8949" custLinFactNeighborY="-2025">
        <dgm:presLayoutVars>
          <dgm:chMax val="1"/>
          <dgm:bulletEnabled val="1"/>
        </dgm:presLayoutVars>
      </dgm:prSet>
      <dgm:spPr/>
      <dgm:t>
        <a:bodyPr/>
        <a:lstStyle/>
        <a:p>
          <a:endParaRPr lang="es-EC"/>
        </a:p>
      </dgm:t>
    </dgm:pt>
    <dgm:pt modelId="{2829D204-28BE-4962-AB81-9D97D4915050}" type="pres">
      <dgm:prSet presAssocID="{92D6E892-BF83-48A2-9217-20FC3A4BEF8E}" presName="descendantText" presStyleLbl="alignAcc1" presStyleIdx="0" presStyleCnt="5" custLinFactNeighborX="995" custLinFactNeighborY="-3115">
        <dgm:presLayoutVars>
          <dgm:bulletEnabled val="1"/>
        </dgm:presLayoutVars>
      </dgm:prSet>
      <dgm:spPr/>
      <dgm:t>
        <a:bodyPr/>
        <a:lstStyle/>
        <a:p>
          <a:endParaRPr lang="es-EC"/>
        </a:p>
      </dgm:t>
    </dgm:pt>
    <dgm:pt modelId="{8EAAF5E3-0F15-4700-8869-8D3470D925D7}" type="pres">
      <dgm:prSet presAssocID="{D18237E9-1548-45F4-AAC5-04E83CA0E9FC}" presName="sp" presStyleCnt="0"/>
      <dgm:spPr/>
    </dgm:pt>
    <dgm:pt modelId="{539F87BF-A822-4A7C-97EF-4D294CEF143C}" type="pres">
      <dgm:prSet presAssocID="{AD514CF8-9815-47B7-8432-88FCE0B393B3}" presName="composite" presStyleCnt="0"/>
      <dgm:spPr/>
    </dgm:pt>
    <dgm:pt modelId="{7470AF7E-12B9-48D5-9F67-0E4E5D4D472C}" type="pres">
      <dgm:prSet presAssocID="{AD514CF8-9815-47B7-8432-88FCE0B393B3}" presName="parentText" presStyleLbl="alignNode1" presStyleIdx="1" presStyleCnt="5">
        <dgm:presLayoutVars>
          <dgm:chMax val="1"/>
          <dgm:bulletEnabled val="1"/>
        </dgm:presLayoutVars>
      </dgm:prSet>
      <dgm:spPr/>
      <dgm:t>
        <a:bodyPr/>
        <a:lstStyle/>
        <a:p>
          <a:endParaRPr lang="es-EC"/>
        </a:p>
      </dgm:t>
    </dgm:pt>
    <dgm:pt modelId="{751052E9-07D3-4304-9F1B-8DA0934EE038}" type="pres">
      <dgm:prSet presAssocID="{AD514CF8-9815-47B7-8432-88FCE0B393B3}" presName="descendantText" presStyleLbl="alignAcc1" presStyleIdx="1" presStyleCnt="5">
        <dgm:presLayoutVars>
          <dgm:bulletEnabled val="1"/>
        </dgm:presLayoutVars>
      </dgm:prSet>
      <dgm:spPr/>
      <dgm:t>
        <a:bodyPr/>
        <a:lstStyle/>
        <a:p>
          <a:endParaRPr lang="es-EC"/>
        </a:p>
      </dgm:t>
    </dgm:pt>
    <dgm:pt modelId="{B93EDFE8-F399-4757-B0A4-88AE77BC272A}" type="pres">
      <dgm:prSet presAssocID="{BF49F5A8-ADAE-4D96-8017-409263E1CC01}" presName="sp" presStyleCnt="0"/>
      <dgm:spPr/>
    </dgm:pt>
    <dgm:pt modelId="{C0712B99-DBED-47EE-84EA-CD389FD87707}" type="pres">
      <dgm:prSet presAssocID="{3613715C-145D-42AF-A20D-1F33820DA24C}" presName="composite" presStyleCnt="0"/>
      <dgm:spPr/>
    </dgm:pt>
    <dgm:pt modelId="{765769CC-08F8-4541-88CB-8614148E7287}" type="pres">
      <dgm:prSet presAssocID="{3613715C-145D-42AF-A20D-1F33820DA24C}" presName="parentText" presStyleLbl="alignNode1" presStyleIdx="2" presStyleCnt="5">
        <dgm:presLayoutVars>
          <dgm:chMax val="1"/>
          <dgm:bulletEnabled val="1"/>
        </dgm:presLayoutVars>
      </dgm:prSet>
      <dgm:spPr/>
      <dgm:t>
        <a:bodyPr/>
        <a:lstStyle/>
        <a:p>
          <a:endParaRPr lang="es-EC"/>
        </a:p>
      </dgm:t>
    </dgm:pt>
    <dgm:pt modelId="{78CD73A4-2768-4CD9-9EFC-5B50F3322CDE}" type="pres">
      <dgm:prSet presAssocID="{3613715C-145D-42AF-A20D-1F33820DA24C}" presName="descendantText" presStyleLbl="alignAcc1" presStyleIdx="2" presStyleCnt="5">
        <dgm:presLayoutVars>
          <dgm:bulletEnabled val="1"/>
        </dgm:presLayoutVars>
      </dgm:prSet>
      <dgm:spPr/>
      <dgm:t>
        <a:bodyPr/>
        <a:lstStyle/>
        <a:p>
          <a:endParaRPr lang="es-EC"/>
        </a:p>
      </dgm:t>
    </dgm:pt>
    <dgm:pt modelId="{F5C1FF47-BE5E-4FDE-9C10-EBC6D06EC751}" type="pres">
      <dgm:prSet presAssocID="{63C6D97A-FC40-46A8-994B-40AD2F6DBFEA}" presName="sp" presStyleCnt="0"/>
      <dgm:spPr/>
    </dgm:pt>
    <dgm:pt modelId="{638C2D60-AD72-427E-8C87-72EA1E7A84D8}" type="pres">
      <dgm:prSet presAssocID="{0E361FA2-4FB9-4F99-85CD-721AB1053008}" presName="composite" presStyleCnt="0"/>
      <dgm:spPr/>
    </dgm:pt>
    <dgm:pt modelId="{1DB01962-3AFE-46B2-8367-EF1647819EC6}" type="pres">
      <dgm:prSet presAssocID="{0E361FA2-4FB9-4F99-85CD-721AB1053008}" presName="parentText" presStyleLbl="alignNode1" presStyleIdx="3" presStyleCnt="5">
        <dgm:presLayoutVars>
          <dgm:chMax val="1"/>
          <dgm:bulletEnabled val="1"/>
        </dgm:presLayoutVars>
      </dgm:prSet>
      <dgm:spPr/>
      <dgm:t>
        <a:bodyPr/>
        <a:lstStyle/>
        <a:p>
          <a:endParaRPr lang="es-EC"/>
        </a:p>
      </dgm:t>
    </dgm:pt>
    <dgm:pt modelId="{B2979D9A-B519-44DB-9B23-5EAB55E0D1D3}" type="pres">
      <dgm:prSet presAssocID="{0E361FA2-4FB9-4F99-85CD-721AB1053008}" presName="descendantText" presStyleLbl="alignAcc1" presStyleIdx="3" presStyleCnt="5">
        <dgm:presLayoutVars>
          <dgm:bulletEnabled val="1"/>
        </dgm:presLayoutVars>
      </dgm:prSet>
      <dgm:spPr/>
      <dgm:t>
        <a:bodyPr/>
        <a:lstStyle/>
        <a:p>
          <a:endParaRPr lang="es-EC"/>
        </a:p>
      </dgm:t>
    </dgm:pt>
    <dgm:pt modelId="{A054E8BA-C55A-4D72-AA6C-4630B225F45D}" type="pres">
      <dgm:prSet presAssocID="{3D8B9B65-7602-4CDF-B3F5-2D52C5BFEDE5}" presName="sp" presStyleCnt="0"/>
      <dgm:spPr/>
    </dgm:pt>
    <dgm:pt modelId="{E1B872BF-00D8-4ECB-9A71-72A53E8973E7}" type="pres">
      <dgm:prSet presAssocID="{BE0A41A9-536D-4421-9693-69E5091E3B2B}" presName="composite" presStyleCnt="0"/>
      <dgm:spPr/>
    </dgm:pt>
    <dgm:pt modelId="{532FEC91-8904-4D1F-B9B9-FF121CB985FE}" type="pres">
      <dgm:prSet presAssocID="{BE0A41A9-536D-4421-9693-69E5091E3B2B}" presName="parentText" presStyleLbl="alignNode1" presStyleIdx="4" presStyleCnt="5">
        <dgm:presLayoutVars>
          <dgm:chMax val="1"/>
          <dgm:bulletEnabled val="1"/>
        </dgm:presLayoutVars>
      </dgm:prSet>
      <dgm:spPr/>
      <dgm:t>
        <a:bodyPr/>
        <a:lstStyle/>
        <a:p>
          <a:endParaRPr lang="es-EC"/>
        </a:p>
      </dgm:t>
    </dgm:pt>
    <dgm:pt modelId="{8CEF4305-1550-40CC-A6E5-9E8859A2EA7F}" type="pres">
      <dgm:prSet presAssocID="{BE0A41A9-536D-4421-9693-69E5091E3B2B}" presName="descendantText" presStyleLbl="alignAcc1" presStyleIdx="4" presStyleCnt="5">
        <dgm:presLayoutVars>
          <dgm:bulletEnabled val="1"/>
        </dgm:presLayoutVars>
      </dgm:prSet>
      <dgm:spPr/>
      <dgm:t>
        <a:bodyPr/>
        <a:lstStyle/>
        <a:p>
          <a:endParaRPr lang="es-EC"/>
        </a:p>
      </dgm:t>
    </dgm:pt>
  </dgm:ptLst>
  <dgm:cxnLst>
    <dgm:cxn modelId="{098E3FBD-6218-4EB2-B5F6-625079183665}" srcId="{77BABDF1-7136-4206-B2DF-C3A48590AF45}" destId="{3613715C-145D-42AF-A20D-1F33820DA24C}" srcOrd="2" destOrd="0" parTransId="{80BCD6FE-CF52-4658-86BE-0997B52FBDC4}" sibTransId="{63C6D97A-FC40-46A8-994B-40AD2F6DBFEA}"/>
    <dgm:cxn modelId="{992B1514-3959-4598-B7DC-7ED498F3C091}" srcId="{77BABDF1-7136-4206-B2DF-C3A48590AF45}" destId="{0E361FA2-4FB9-4F99-85CD-721AB1053008}" srcOrd="3" destOrd="0" parTransId="{DEF7E9E7-F12B-4E28-B2FC-CA789133EDB8}" sibTransId="{3D8B9B65-7602-4CDF-B3F5-2D52C5BFEDE5}"/>
    <dgm:cxn modelId="{348D457B-9CF0-4DE8-9A27-EF1F353BE119}" srcId="{0E361FA2-4FB9-4F99-85CD-721AB1053008}" destId="{A36CB9DA-EA1A-491A-A86B-B4E8DE2A3CE6}" srcOrd="0" destOrd="0" parTransId="{10161389-45E8-44F2-B4A3-2D0AF7488018}" sibTransId="{65BCC33B-D5E4-4B58-A150-109278E06013}"/>
    <dgm:cxn modelId="{89B04FA8-54CE-4BC3-8C2F-E08EBCB86D72}" type="presOf" srcId="{3613715C-145D-42AF-A20D-1F33820DA24C}" destId="{765769CC-08F8-4541-88CB-8614148E7287}" srcOrd="0" destOrd="0" presId="urn:microsoft.com/office/officeart/2005/8/layout/chevron2"/>
    <dgm:cxn modelId="{DA15EFA7-44CF-442C-AE57-B28624BF0600}" type="presOf" srcId="{AD514CF8-9815-47B7-8432-88FCE0B393B3}" destId="{7470AF7E-12B9-48D5-9F67-0E4E5D4D472C}" srcOrd="0" destOrd="0" presId="urn:microsoft.com/office/officeart/2005/8/layout/chevron2"/>
    <dgm:cxn modelId="{A37D8152-CB21-44DA-A469-6B6C0F5EE388}" type="presOf" srcId="{92D6E892-BF83-48A2-9217-20FC3A4BEF8E}" destId="{1C37664C-5120-48D9-AE1F-AE2688849190}" srcOrd="0" destOrd="0" presId="urn:microsoft.com/office/officeart/2005/8/layout/chevron2"/>
    <dgm:cxn modelId="{DD6A66B6-E4D0-4019-BB7A-418BEABCD33C}" srcId="{BE0A41A9-536D-4421-9693-69E5091E3B2B}" destId="{6D6216BB-B1F4-4196-8A4D-8EB7B4ED6117}" srcOrd="0" destOrd="0" parTransId="{EF07BF35-2996-41ED-8A7D-E785DC453B4E}" sibTransId="{C46E30E0-F641-4BD8-8B35-F379963CDA47}"/>
    <dgm:cxn modelId="{ED224EF9-18E2-4AC5-9BFD-B32FCEEBAA9A}" type="presOf" srcId="{6D6216BB-B1F4-4196-8A4D-8EB7B4ED6117}" destId="{8CEF4305-1550-40CC-A6E5-9E8859A2EA7F}" srcOrd="0" destOrd="0" presId="urn:microsoft.com/office/officeart/2005/8/layout/chevron2"/>
    <dgm:cxn modelId="{B5AA863B-CA4D-424C-B8F3-19DA1577526D}" srcId="{3613715C-145D-42AF-A20D-1F33820DA24C}" destId="{B600C180-DB69-422C-9670-C71F809F62C8}" srcOrd="0" destOrd="0" parTransId="{EFDDAF3D-4DEE-49D9-99AE-9AE67609CA6A}" sibTransId="{F014625C-EF6C-4E34-BBA8-33D918CD208F}"/>
    <dgm:cxn modelId="{BAB41588-32D6-4963-83DA-361D3D8BDA44}" type="presOf" srcId="{BE0A41A9-536D-4421-9693-69E5091E3B2B}" destId="{532FEC91-8904-4D1F-B9B9-FF121CB985FE}" srcOrd="0" destOrd="0" presId="urn:microsoft.com/office/officeart/2005/8/layout/chevron2"/>
    <dgm:cxn modelId="{B62BF167-441B-4A79-86A4-8863B3048B6A}" type="presOf" srcId="{A36CB9DA-EA1A-491A-A86B-B4E8DE2A3CE6}" destId="{B2979D9A-B519-44DB-9B23-5EAB55E0D1D3}" srcOrd="0" destOrd="0" presId="urn:microsoft.com/office/officeart/2005/8/layout/chevron2"/>
    <dgm:cxn modelId="{DD536E51-EEDB-422E-B109-D18F9BE60839}" srcId="{77BABDF1-7136-4206-B2DF-C3A48590AF45}" destId="{BE0A41A9-536D-4421-9693-69E5091E3B2B}" srcOrd="4" destOrd="0" parTransId="{ABA6427A-CCDB-446D-9EB9-782C0750325E}" sibTransId="{4540EAE5-6B9C-43F3-8C82-3E99F583107A}"/>
    <dgm:cxn modelId="{679A1A94-D7E3-4A28-B009-430B5B1735B7}" type="presOf" srcId="{77BABDF1-7136-4206-B2DF-C3A48590AF45}" destId="{12540C44-1925-4852-ADCE-A38E20C7BCA0}" srcOrd="0" destOrd="0" presId="urn:microsoft.com/office/officeart/2005/8/layout/chevron2"/>
    <dgm:cxn modelId="{9CABD30F-27D6-455E-8901-EE4DCC78C345}" type="presOf" srcId="{B600C180-DB69-422C-9670-C71F809F62C8}" destId="{78CD73A4-2768-4CD9-9EFC-5B50F3322CDE}" srcOrd="0" destOrd="0" presId="urn:microsoft.com/office/officeart/2005/8/layout/chevron2"/>
    <dgm:cxn modelId="{34CB2075-EDD9-4BB9-859A-DF1E7CC76A07}" type="presOf" srcId="{0E361FA2-4FB9-4F99-85CD-721AB1053008}" destId="{1DB01962-3AFE-46B2-8367-EF1647819EC6}" srcOrd="0" destOrd="0" presId="urn:microsoft.com/office/officeart/2005/8/layout/chevron2"/>
    <dgm:cxn modelId="{0204F551-9409-41C6-BB31-03C5D8DB8CC3}" type="presOf" srcId="{B11948CA-A297-4A46-B515-FCCD2C6BAEF7}" destId="{751052E9-07D3-4304-9F1B-8DA0934EE038}" srcOrd="0" destOrd="0" presId="urn:microsoft.com/office/officeart/2005/8/layout/chevron2"/>
    <dgm:cxn modelId="{34916BF3-2864-4CB1-8710-A86EED8C975B}" srcId="{92D6E892-BF83-48A2-9217-20FC3A4BEF8E}" destId="{5FB7E2E0-8719-4482-A0A1-1BCC3F8D9613}" srcOrd="0" destOrd="0" parTransId="{EF10BFE0-545B-4056-8265-752E6FD6745D}" sibTransId="{C359D711-0203-48B9-AD66-162DC5F9BDD5}"/>
    <dgm:cxn modelId="{C44868B3-4F55-46DF-B8DA-1EDA74CE0E3C}" type="presOf" srcId="{5FB7E2E0-8719-4482-A0A1-1BCC3F8D9613}" destId="{2829D204-28BE-4962-AB81-9D97D4915050}" srcOrd="0" destOrd="0" presId="urn:microsoft.com/office/officeart/2005/8/layout/chevron2"/>
    <dgm:cxn modelId="{9D6E3F15-AC93-4ACE-88B9-81967537C1AC}" srcId="{77BABDF1-7136-4206-B2DF-C3A48590AF45}" destId="{AD514CF8-9815-47B7-8432-88FCE0B393B3}" srcOrd="1" destOrd="0" parTransId="{3D14FAEE-41B6-4AA5-A190-C1833A883425}" sibTransId="{BF49F5A8-ADAE-4D96-8017-409263E1CC01}"/>
    <dgm:cxn modelId="{88D6FF7E-4EAC-4026-9CB4-D0A8D68834F1}" srcId="{77BABDF1-7136-4206-B2DF-C3A48590AF45}" destId="{92D6E892-BF83-48A2-9217-20FC3A4BEF8E}" srcOrd="0" destOrd="0" parTransId="{D39E168E-95D1-4A97-B83D-ABE30F6096D1}" sibTransId="{D18237E9-1548-45F4-AAC5-04E83CA0E9FC}"/>
    <dgm:cxn modelId="{4854AD66-23BE-4244-8BEB-888762FAF7D2}" srcId="{AD514CF8-9815-47B7-8432-88FCE0B393B3}" destId="{B11948CA-A297-4A46-B515-FCCD2C6BAEF7}" srcOrd="0" destOrd="0" parTransId="{92EA30FC-24F6-4132-BE5D-62DF459E18AE}" sibTransId="{3271390D-501A-4619-9ACA-EB120F2EEA16}"/>
    <dgm:cxn modelId="{719E9299-509B-426C-918F-EEE575251422}" type="presParOf" srcId="{12540C44-1925-4852-ADCE-A38E20C7BCA0}" destId="{80E85684-D505-42EE-B1BE-0AAAF7691A9F}" srcOrd="0" destOrd="0" presId="urn:microsoft.com/office/officeart/2005/8/layout/chevron2"/>
    <dgm:cxn modelId="{61898BDA-227D-48BD-819A-868ED24D3405}" type="presParOf" srcId="{80E85684-D505-42EE-B1BE-0AAAF7691A9F}" destId="{1C37664C-5120-48D9-AE1F-AE2688849190}" srcOrd="0" destOrd="0" presId="urn:microsoft.com/office/officeart/2005/8/layout/chevron2"/>
    <dgm:cxn modelId="{9E11C17B-DBAD-41A0-8EBC-D6FA33688B07}" type="presParOf" srcId="{80E85684-D505-42EE-B1BE-0AAAF7691A9F}" destId="{2829D204-28BE-4962-AB81-9D97D4915050}" srcOrd="1" destOrd="0" presId="urn:microsoft.com/office/officeart/2005/8/layout/chevron2"/>
    <dgm:cxn modelId="{55CBDCC3-9284-492E-BBE6-1712308E2146}" type="presParOf" srcId="{12540C44-1925-4852-ADCE-A38E20C7BCA0}" destId="{8EAAF5E3-0F15-4700-8869-8D3470D925D7}" srcOrd="1" destOrd="0" presId="urn:microsoft.com/office/officeart/2005/8/layout/chevron2"/>
    <dgm:cxn modelId="{30C65A0E-0F77-47F0-B024-807D362C386D}" type="presParOf" srcId="{12540C44-1925-4852-ADCE-A38E20C7BCA0}" destId="{539F87BF-A822-4A7C-97EF-4D294CEF143C}" srcOrd="2" destOrd="0" presId="urn:microsoft.com/office/officeart/2005/8/layout/chevron2"/>
    <dgm:cxn modelId="{CB71EDBD-2556-4E2B-B34E-D823F15C1588}" type="presParOf" srcId="{539F87BF-A822-4A7C-97EF-4D294CEF143C}" destId="{7470AF7E-12B9-48D5-9F67-0E4E5D4D472C}" srcOrd="0" destOrd="0" presId="urn:microsoft.com/office/officeart/2005/8/layout/chevron2"/>
    <dgm:cxn modelId="{BAA3E7ED-D832-41D1-A1FE-DA5933EE74C3}" type="presParOf" srcId="{539F87BF-A822-4A7C-97EF-4D294CEF143C}" destId="{751052E9-07D3-4304-9F1B-8DA0934EE038}" srcOrd="1" destOrd="0" presId="urn:microsoft.com/office/officeart/2005/8/layout/chevron2"/>
    <dgm:cxn modelId="{E134ADAD-7FB4-48B1-8C1B-2A34D3782D96}" type="presParOf" srcId="{12540C44-1925-4852-ADCE-A38E20C7BCA0}" destId="{B93EDFE8-F399-4757-B0A4-88AE77BC272A}" srcOrd="3" destOrd="0" presId="urn:microsoft.com/office/officeart/2005/8/layout/chevron2"/>
    <dgm:cxn modelId="{B2935840-AA18-4E9C-8BB9-FA6A73F683F2}" type="presParOf" srcId="{12540C44-1925-4852-ADCE-A38E20C7BCA0}" destId="{C0712B99-DBED-47EE-84EA-CD389FD87707}" srcOrd="4" destOrd="0" presId="urn:microsoft.com/office/officeart/2005/8/layout/chevron2"/>
    <dgm:cxn modelId="{3250B80D-C247-4085-94BA-842708066FF3}" type="presParOf" srcId="{C0712B99-DBED-47EE-84EA-CD389FD87707}" destId="{765769CC-08F8-4541-88CB-8614148E7287}" srcOrd="0" destOrd="0" presId="urn:microsoft.com/office/officeart/2005/8/layout/chevron2"/>
    <dgm:cxn modelId="{728FDA5A-FD36-4934-8480-0BC4CB1F234B}" type="presParOf" srcId="{C0712B99-DBED-47EE-84EA-CD389FD87707}" destId="{78CD73A4-2768-4CD9-9EFC-5B50F3322CDE}" srcOrd="1" destOrd="0" presId="urn:microsoft.com/office/officeart/2005/8/layout/chevron2"/>
    <dgm:cxn modelId="{C49FC95F-EB4E-40C6-967A-E907533CC14B}" type="presParOf" srcId="{12540C44-1925-4852-ADCE-A38E20C7BCA0}" destId="{F5C1FF47-BE5E-4FDE-9C10-EBC6D06EC751}" srcOrd="5" destOrd="0" presId="urn:microsoft.com/office/officeart/2005/8/layout/chevron2"/>
    <dgm:cxn modelId="{62FB1E5D-FE5A-499D-AD98-97C66B3033A5}" type="presParOf" srcId="{12540C44-1925-4852-ADCE-A38E20C7BCA0}" destId="{638C2D60-AD72-427E-8C87-72EA1E7A84D8}" srcOrd="6" destOrd="0" presId="urn:microsoft.com/office/officeart/2005/8/layout/chevron2"/>
    <dgm:cxn modelId="{CD81226B-A41C-42B9-A9ED-D4BA08576ECF}" type="presParOf" srcId="{638C2D60-AD72-427E-8C87-72EA1E7A84D8}" destId="{1DB01962-3AFE-46B2-8367-EF1647819EC6}" srcOrd="0" destOrd="0" presId="urn:microsoft.com/office/officeart/2005/8/layout/chevron2"/>
    <dgm:cxn modelId="{F11A0869-1C72-40B4-BAC7-7B68B3C99199}" type="presParOf" srcId="{638C2D60-AD72-427E-8C87-72EA1E7A84D8}" destId="{B2979D9A-B519-44DB-9B23-5EAB55E0D1D3}" srcOrd="1" destOrd="0" presId="urn:microsoft.com/office/officeart/2005/8/layout/chevron2"/>
    <dgm:cxn modelId="{50FE9872-92D6-4A9E-84AF-CF6406CB86D9}" type="presParOf" srcId="{12540C44-1925-4852-ADCE-A38E20C7BCA0}" destId="{A054E8BA-C55A-4D72-AA6C-4630B225F45D}" srcOrd="7" destOrd="0" presId="urn:microsoft.com/office/officeart/2005/8/layout/chevron2"/>
    <dgm:cxn modelId="{7C05FC8A-1424-4100-B098-6E2266F90970}" type="presParOf" srcId="{12540C44-1925-4852-ADCE-A38E20C7BCA0}" destId="{E1B872BF-00D8-4ECB-9A71-72A53E8973E7}" srcOrd="8" destOrd="0" presId="urn:microsoft.com/office/officeart/2005/8/layout/chevron2"/>
    <dgm:cxn modelId="{39557456-F0AA-44BF-951E-96C73DD48C87}" type="presParOf" srcId="{E1B872BF-00D8-4ECB-9A71-72A53E8973E7}" destId="{532FEC91-8904-4D1F-B9B9-FF121CB985FE}" srcOrd="0" destOrd="0" presId="urn:microsoft.com/office/officeart/2005/8/layout/chevron2"/>
    <dgm:cxn modelId="{14E082B9-6C7E-49CD-80D9-FE680E675712}" type="presParOf" srcId="{E1B872BF-00D8-4ECB-9A71-72A53E8973E7}" destId="{8CEF4305-1550-40CC-A6E5-9E8859A2EA7F}" srcOrd="1" destOrd="0" presId="urn:microsoft.com/office/officeart/2005/8/layout/chevron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56B2C9A5-C828-4E14-9CC3-DB2B8F28D2DF}" type="doc">
      <dgm:prSet loTypeId="urn:microsoft.com/office/officeart/2005/8/layout/arrow2" loCatId="process" qsTypeId="urn:microsoft.com/office/officeart/2005/8/quickstyle/simple1" qsCatId="simple" csTypeId="urn:microsoft.com/office/officeart/2005/8/colors/colorful1#1" csCatId="colorful" phldr="1"/>
      <dgm:spPr/>
    </dgm:pt>
    <dgm:pt modelId="{B143A64B-F6F7-414C-B920-1B4F8B04D752}">
      <dgm:prSet phldrT="[Texto]" custT="1"/>
      <dgm:spPr/>
      <dgm:t>
        <a:bodyPr/>
        <a:lstStyle/>
        <a:p>
          <a:r>
            <a:rPr lang="es-EC" sz="1000" b="1" dirty="0" smtClean="0"/>
            <a:t>FUNCIÓN: </a:t>
          </a:r>
          <a:r>
            <a:rPr lang="es-EC" sz="1000" dirty="0" smtClean="0"/>
            <a:t>Satisfacer la demanda energética del país en el largo plazo,  asegurando el acceso de toda la población al servicio básico de electricidad, a un precio asequible y en forma amigable con el medio ambiente. </a:t>
          </a:r>
          <a:endParaRPr lang="es-EC" sz="1000" dirty="0"/>
        </a:p>
      </dgm:t>
    </dgm:pt>
    <dgm:pt modelId="{E77931FD-0779-4BFF-8384-B2B7712FE827}" type="parTrans" cxnId="{2C3A8231-4991-4E5E-97DE-CE15236E0C63}">
      <dgm:prSet/>
      <dgm:spPr/>
      <dgm:t>
        <a:bodyPr/>
        <a:lstStyle/>
        <a:p>
          <a:endParaRPr lang="es-EC"/>
        </a:p>
      </dgm:t>
    </dgm:pt>
    <dgm:pt modelId="{408509E3-9A6E-494E-98AB-5DC93BCD0F3E}" type="sibTrans" cxnId="{2C3A8231-4991-4E5E-97DE-CE15236E0C63}">
      <dgm:prSet/>
      <dgm:spPr/>
      <dgm:t>
        <a:bodyPr/>
        <a:lstStyle/>
        <a:p>
          <a:endParaRPr lang="es-EC"/>
        </a:p>
      </dgm:t>
    </dgm:pt>
    <dgm:pt modelId="{90C3FC77-7D72-4D15-8D79-C2359FCF85C6}">
      <dgm:prSet phldrT="[Texto]" custT="1"/>
      <dgm:spPr/>
      <dgm:t>
        <a:bodyPr/>
        <a:lstStyle/>
        <a:p>
          <a:r>
            <a:rPr lang="es-EC" sz="1000" b="1" dirty="0" smtClean="0"/>
            <a:t>MISIÓN: </a:t>
          </a:r>
          <a:r>
            <a:rPr lang="es-EC" sz="1000" dirty="0" smtClean="0"/>
            <a:t>Organismo rector del sector eléctrico y de energía renovable, responsable de satisfacer las necesidades de energía eléctrica del país, mediante la formulación de normativa pertinente, planes de desarrollo y políticas sectoriales para el aprovechamiento eficiente de sus recursos, garantizando que su provisión responda a los principios de obligatoriedad, generalidad, uniformidad, eficiencia, responsabilidad, universalidad, accesibilidad, regularidad, continuidad y calidad, estableciendo mecanismos de eficiencia energética, participación social y protección del ambiente, gestionado por sus recursos humanos especializados y de alto desempeño</a:t>
          </a:r>
        </a:p>
        <a:p>
          <a:endParaRPr lang="es-EC" sz="1000" dirty="0"/>
        </a:p>
      </dgm:t>
    </dgm:pt>
    <dgm:pt modelId="{180CE7EF-0088-419A-9063-20D8FE537767}" type="parTrans" cxnId="{BD04DB8F-6F9F-4221-925B-6BD3BCD428A0}">
      <dgm:prSet/>
      <dgm:spPr/>
      <dgm:t>
        <a:bodyPr/>
        <a:lstStyle/>
        <a:p>
          <a:endParaRPr lang="es-EC"/>
        </a:p>
      </dgm:t>
    </dgm:pt>
    <dgm:pt modelId="{D919486A-2B61-46C6-B7A9-091209244F43}" type="sibTrans" cxnId="{BD04DB8F-6F9F-4221-925B-6BD3BCD428A0}">
      <dgm:prSet/>
      <dgm:spPr/>
      <dgm:t>
        <a:bodyPr/>
        <a:lstStyle/>
        <a:p>
          <a:endParaRPr lang="es-EC"/>
        </a:p>
      </dgm:t>
    </dgm:pt>
    <dgm:pt modelId="{D3324AF8-D20D-41CF-9A16-68A85F0DA74F}">
      <dgm:prSet phldrT="[Texto]" custT="1"/>
      <dgm:spPr/>
      <dgm:t>
        <a:bodyPr/>
        <a:lstStyle/>
        <a:p>
          <a:r>
            <a:rPr lang="es-EC" sz="1050" b="1" dirty="0" smtClean="0"/>
            <a:t>VISIÓN  </a:t>
          </a:r>
          <a:r>
            <a:rPr lang="es-EC" sz="1050" dirty="0" smtClean="0"/>
            <a:t>Ministerio rector del sector eléctrico, que garantice la cobertura plena de un servicio de electricidad y el desarrollo de energías renovables de calidad, a través del cumplimiento de la política nacional, los planes y metas de expansión fijados; reconocido por la eficiencia, innovación y calidad en su gestión, procurando la soberanía energética, con responsabilidad social y ambiental y, el desarrollo de las competencias de su talento humano comprometido con el progreso del país.</a:t>
          </a:r>
          <a:endParaRPr lang="es-EC" sz="1050" dirty="0"/>
        </a:p>
      </dgm:t>
    </dgm:pt>
    <dgm:pt modelId="{684DB954-E902-41AE-9F60-B975C21A8B98}" type="parTrans" cxnId="{BF7A81D7-7584-4123-BA98-A8A478C86A3D}">
      <dgm:prSet/>
      <dgm:spPr/>
      <dgm:t>
        <a:bodyPr/>
        <a:lstStyle/>
        <a:p>
          <a:endParaRPr lang="es-EC"/>
        </a:p>
      </dgm:t>
    </dgm:pt>
    <dgm:pt modelId="{C3009F11-BCC6-41A3-9AC0-BEB67B79DD76}" type="sibTrans" cxnId="{BF7A81D7-7584-4123-BA98-A8A478C86A3D}">
      <dgm:prSet/>
      <dgm:spPr/>
      <dgm:t>
        <a:bodyPr/>
        <a:lstStyle/>
        <a:p>
          <a:endParaRPr lang="es-EC"/>
        </a:p>
      </dgm:t>
    </dgm:pt>
    <dgm:pt modelId="{2E8C2A08-3900-485B-82C2-F410B06B209E}" type="pres">
      <dgm:prSet presAssocID="{56B2C9A5-C828-4E14-9CC3-DB2B8F28D2DF}" presName="arrowDiagram" presStyleCnt="0">
        <dgm:presLayoutVars>
          <dgm:chMax val="5"/>
          <dgm:dir/>
          <dgm:resizeHandles val="exact"/>
        </dgm:presLayoutVars>
      </dgm:prSet>
      <dgm:spPr/>
    </dgm:pt>
    <dgm:pt modelId="{D81C4E35-34CD-4604-9A64-6D0513B3F3BC}" type="pres">
      <dgm:prSet presAssocID="{56B2C9A5-C828-4E14-9CC3-DB2B8F28D2DF}" presName="arrow" presStyleLbl="bgShp" presStyleIdx="0" presStyleCnt="1" custLinFactNeighborY="1704"/>
      <dgm:spPr/>
    </dgm:pt>
    <dgm:pt modelId="{B967E581-B769-45F5-8476-6A584863CEF5}" type="pres">
      <dgm:prSet presAssocID="{56B2C9A5-C828-4E14-9CC3-DB2B8F28D2DF}" presName="arrowDiagram3" presStyleCnt="0"/>
      <dgm:spPr/>
    </dgm:pt>
    <dgm:pt modelId="{C5061A46-BD9C-492C-9014-C99E96EA584D}" type="pres">
      <dgm:prSet presAssocID="{B143A64B-F6F7-414C-B920-1B4F8B04D752}" presName="bullet3a" presStyleLbl="node1" presStyleIdx="0" presStyleCnt="3"/>
      <dgm:spPr/>
    </dgm:pt>
    <dgm:pt modelId="{4832CCD7-2F90-43E9-B027-8FE0B4D089C1}" type="pres">
      <dgm:prSet presAssocID="{B143A64B-F6F7-414C-B920-1B4F8B04D752}" presName="textBox3a" presStyleLbl="revTx" presStyleIdx="0" presStyleCnt="3">
        <dgm:presLayoutVars>
          <dgm:bulletEnabled val="1"/>
        </dgm:presLayoutVars>
      </dgm:prSet>
      <dgm:spPr/>
      <dgm:t>
        <a:bodyPr/>
        <a:lstStyle/>
        <a:p>
          <a:endParaRPr lang="es-EC"/>
        </a:p>
      </dgm:t>
    </dgm:pt>
    <dgm:pt modelId="{36B45D74-2B2A-44E9-BE36-F25CFDEDBF37}" type="pres">
      <dgm:prSet presAssocID="{90C3FC77-7D72-4D15-8D79-C2359FCF85C6}" presName="bullet3b" presStyleLbl="node1" presStyleIdx="1" presStyleCnt="3"/>
      <dgm:spPr/>
    </dgm:pt>
    <dgm:pt modelId="{31B1B038-B8A1-466D-A9BD-9D3D605C7ACD}" type="pres">
      <dgm:prSet presAssocID="{90C3FC77-7D72-4D15-8D79-C2359FCF85C6}" presName="textBox3b" presStyleLbl="revTx" presStyleIdx="1" presStyleCnt="3">
        <dgm:presLayoutVars>
          <dgm:bulletEnabled val="1"/>
        </dgm:presLayoutVars>
      </dgm:prSet>
      <dgm:spPr/>
      <dgm:t>
        <a:bodyPr/>
        <a:lstStyle/>
        <a:p>
          <a:endParaRPr lang="es-EC"/>
        </a:p>
      </dgm:t>
    </dgm:pt>
    <dgm:pt modelId="{489B94C3-20CF-4ADF-9E0F-39FF147839F3}" type="pres">
      <dgm:prSet presAssocID="{D3324AF8-D20D-41CF-9A16-68A85F0DA74F}" presName="bullet3c" presStyleLbl="node1" presStyleIdx="2" presStyleCnt="3"/>
      <dgm:spPr/>
    </dgm:pt>
    <dgm:pt modelId="{3D4AD26D-7AB2-480E-BD54-C50EE1B743CA}" type="pres">
      <dgm:prSet presAssocID="{D3324AF8-D20D-41CF-9A16-68A85F0DA74F}" presName="textBox3c" presStyleLbl="revTx" presStyleIdx="2" presStyleCnt="3">
        <dgm:presLayoutVars>
          <dgm:bulletEnabled val="1"/>
        </dgm:presLayoutVars>
      </dgm:prSet>
      <dgm:spPr/>
      <dgm:t>
        <a:bodyPr/>
        <a:lstStyle/>
        <a:p>
          <a:endParaRPr lang="es-EC"/>
        </a:p>
      </dgm:t>
    </dgm:pt>
  </dgm:ptLst>
  <dgm:cxnLst>
    <dgm:cxn modelId="{BF7A81D7-7584-4123-BA98-A8A478C86A3D}" srcId="{56B2C9A5-C828-4E14-9CC3-DB2B8F28D2DF}" destId="{D3324AF8-D20D-41CF-9A16-68A85F0DA74F}" srcOrd="2" destOrd="0" parTransId="{684DB954-E902-41AE-9F60-B975C21A8B98}" sibTransId="{C3009F11-BCC6-41A3-9AC0-BEB67B79DD76}"/>
    <dgm:cxn modelId="{2C3A8231-4991-4E5E-97DE-CE15236E0C63}" srcId="{56B2C9A5-C828-4E14-9CC3-DB2B8F28D2DF}" destId="{B143A64B-F6F7-414C-B920-1B4F8B04D752}" srcOrd="0" destOrd="0" parTransId="{E77931FD-0779-4BFF-8384-B2B7712FE827}" sibTransId="{408509E3-9A6E-494E-98AB-5DC93BCD0F3E}"/>
    <dgm:cxn modelId="{84DF8D16-FD1C-411C-94D0-2685C1BBC3FF}" type="presOf" srcId="{D3324AF8-D20D-41CF-9A16-68A85F0DA74F}" destId="{3D4AD26D-7AB2-480E-BD54-C50EE1B743CA}" srcOrd="0" destOrd="0" presId="urn:microsoft.com/office/officeart/2005/8/layout/arrow2"/>
    <dgm:cxn modelId="{ACD29242-FF37-45AC-89D7-6CD216097CD2}" type="presOf" srcId="{B143A64B-F6F7-414C-B920-1B4F8B04D752}" destId="{4832CCD7-2F90-43E9-B027-8FE0B4D089C1}" srcOrd="0" destOrd="0" presId="urn:microsoft.com/office/officeart/2005/8/layout/arrow2"/>
    <dgm:cxn modelId="{CA194A87-FBA2-46C8-A960-78A3E2866D1A}" type="presOf" srcId="{90C3FC77-7D72-4D15-8D79-C2359FCF85C6}" destId="{31B1B038-B8A1-466D-A9BD-9D3D605C7ACD}" srcOrd="0" destOrd="0" presId="urn:microsoft.com/office/officeart/2005/8/layout/arrow2"/>
    <dgm:cxn modelId="{7EF65BFB-2077-4225-AD01-21F853623387}" type="presOf" srcId="{56B2C9A5-C828-4E14-9CC3-DB2B8F28D2DF}" destId="{2E8C2A08-3900-485B-82C2-F410B06B209E}" srcOrd="0" destOrd="0" presId="urn:microsoft.com/office/officeart/2005/8/layout/arrow2"/>
    <dgm:cxn modelId="{BD04DB8F-6F9F-4221-925B-6BD3BCD428A0}" srcId="{56B2C9A5-C828-4E14-9CC3-DB2B8F28D2DF}" destId="{90C3FC77-7D72-4D15-8D79-C2359FCF85C6}" srcOrd="1" destOrd="0" parTransId="{180CE7EF-0088-419A-9063-20D8FE537767}" sibTransId="{D919486A-2B61-46C6-B7A9-091209244F43}"/>
    <dgm:cxn modelId="{85A4E9F2-EC7C-40CE-AD76-1DA9F7DA24D8}" type="presParOf" srcId="{2E8C2A08-3900-485B-82C2-F410B06B209E}" destId="{D81C4E35-34CD-4604-9A64-6D0513B3F3BC}" srcOrd="0" destOrd="0" presId="urn:microsoft.com/office/officeart/2005/8/layout/arrow2"/>
    <dgm:cxn modelId="{09424AC2-700A-46C8-8701-DA6E95D48145}" type="presParOf" srcId="{2E8C2A08-3900-485B-82C2-F410B06B209E}" destId="{B967E581-B769-45F5-8476-6A584863CEF5}" srcOrd="1" destOrd="0" presId="urn:microsoft.com/office/officeart/2005/8/layout/arrow2"/>
    <dgm:cxn modelId="{15B446B1-E1EC-445C-8D18-F3DE448657AB}" type="presParOf" srcId="{B967E581-B769-45F5-8476-6A584863CEF5}" destId="{C5061A46-BD9C-492C-9014-C99E96EA584D}" srcOrd="0" destOrd="0" presId="urn:microsoft.com/office/officeart/2005/8/layout/arrow2"/>
    <dgm:cxn modelId="{B15524AC-FF1E-43F2-A874-20BD1213007C}" type="presParOf" srcId="{B967E581-B769-45F5-8476-6A584863CEF5}" destId="{4832CCD7-2F90-43E9-B027-8FE0B4D089C1}" srcOrd="1" destOrd="0" presId="urn:microsoft.com/office/officeart/2005/8/layout/arrow2"/>
    <dgm:cxn modelId="{16F2864A-2B74-412B-B270-77ECA77205D8}" type="presParOf" srcId="{B967E581-B769-45F5-8476-6A584863CEF5}" destId="{36B45D74-2B2A-44E9-BE36-F25CFDEDBF37}" srcOrd="2" destOrd="0" presId="urn:microsoft.com/office/officeart/2005/8/layout/arrow2"/>
    <dgm:cxn modelId="{53688DBD-B9D0-431B-B48D-CABD896B44FA}" type="presParOf" srcId="{B967E581-B769-45F5-8476-6A584863CEF5}" destId="{31B1B038-B8A1-466D-A9BD-9D3D605C7ACD}" srcOrd="3" destOrd="0" presId="urn:microsoft.com/office/officeart/2005/8/layout/arrow2"/>
    <dgm:cxn modelId="{6D90A11B-F295-4AFC-A9C2-060B98269DC5}" type="presParOf" srcId="{B967E581-B769-45F5-8476-6A584863CEF5}" destId="{489B94C3-20CF-4ADF-9E0F-39FF147839F3}" srcOrd="4" destOrd="0" presId="urn:microsoft.com/office/officeart/2005/8/layout/arrow2"/>
    <dgm:cxn modelId="{4E807D91-457E-43F2-9D4F-66AA8439965C}" type="presParOf" srcId="{B967E581-B769-45F5-8476-6A584863CEF5}" destId="{3D4AD26D-7AB2-480E-BD54-C50EE1B743CA}" srcOrd="5" destOrd="0" presId="urn:microsoft.com/office/officeart/2005/8/layout/arrow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11A2E063-A162-471D-A254-551D86E000D4}" type="doc">
      <dgm:prSet loTypeId="urn:microsoft.com/office/officeart/2005/8/layout/target2" loCatId="relationship" qsTypeId="urn:microsoft.com/office/officeart/2005/8/quickstyle/simple5" qsCatId="simple" csTypeId="urn:microsoft.com/office/officeart/2005/8/colors/accent1_5" csCatId="accent1" phldr="1"/>
      <dgm:spPr/>
      <dgm:t>
        <a:bodyPr/>
        <a:lstStyle/>
        <a:p>
          <a:endParaRPr lang="es-MX"/>
        </a:p>
      </dgm:t>
    </dgm:pt>
    <dgm:pt modelId="{6E35E447-FB10-4B81-B5EC-5114227F78D0}">
      <dgm:prSet phldrT="[Texto]"/>
      <dgm:spPr/>
      <dgm:t>
        <a:bodyPr/>
        <a:lstStyle/>
        <a:p>
          <a:r>
            <a:rPr lang="es-EC" dirty="0" smtClean="0">
              <a:solidFill>
                <a:schemeClr val="bg1"/>
              </a:solidFill>
            </a:rPr>
            <a:t>Plan Nacional de Desarrollo (PNBV)</a:t>
          </a:r>
          <a:endParaRPr lang="es-MX" dirty="0">
            <a:solidFill>
              <a:schemeClr val="bg1"/>
            </a:solidFill>
          </a:endParaRPr>
        </a:p>
      </dgm:t>
    </dgm:pt>
    <dgm:pt modelId="{11368A4F-7ADA-4A7E-B58C-CF113CF699F3}" type="parTrans" cxnId="{BDA6F533-78ED-4FCA-BED0-16CBFC0AC57A}">
      <dgm:prSet/>
      <dgm:spPr/>
      <dgm:t>
        <a:bodyPr/>
        <a:lstStyle/>
        <a:p>
          <a:endParaRPr lang="es-MX"/>
        </a:p>
      </dgm:t>
    </dgm:pt>
    <dgm:pt modelId="{29CEE2D3-8410-4FB2-AFBF-3F35DA6B2397}" type="sibTrans" cxnId="{BDA6F533-78ED-4FCA-BED0-16CBFC0AC57A}">
      <dgm:prSet/>
      <dgm:spPr/>
      <dgm:t>
        <a:bodyPr/>
        <a:lstStyle/>
        <a:p>
          <a:endParaRPr lang="es-MX"/>
        </a:p>
      </dgm:t>
    </dgm:pt>
    <dgm:pt modelId="{06D52B5A-C9E2-41E8-AE09-EDD776C6A8D8}">
      <dgm:prSet phldrT="[Texto]"/>
      <dgm:spPr/>
      <dgm:t>
        <a:bodyPr/>
        <a:lstStyle/>
        <a:p>
          <a:r>
            <a:rPr lang="es-MX" b="1" dirty="0" smtClean="0"/>
            <a:t>OBJETIVO PNBV</a:t>
          </a:r>
        </a:p>
        <a:p>
          <a:r>
            <a:rPr lang="es-EC" b="1" dirty="0" smtClean="0"/>
            <a:t>4 Garantizar los derechos de la naturaleza y promover un ambiente sano y sustentable</a:t>
          </a:r>
          <a:endParaRPr lang="es-MX" dirty="0"/>
        </a:p>
      </dgm:t>
    </dgm:pt>
    <dgm:pt modelId="{D1B00CCF-D75B-470A-89FB-ED09FF16E32C}" type="parTrans" cxnId="{820E2C66-9757-4EA9-9454-40C32747818A}">
      <dgm:prSet/>
      <dgm:spPr/>
      <dgm:t>
        <a:bodyPr/>
        <a:lstStyle/>
        <a:p>
          <a:endParaRPr lang="es-MX"/>
        </a:p>
      </dgm:t>
    </dgm:pt>
    <dgm:pt modelId="{B2AC81E8-25B8-43FE-9D49-A4E1FBDFC8F6}" type="sibTrans" cxnId="{820E2C66-9757-4EA9-9454-40C32747818A}">
      <dgm:prSet/>
      <dgm:spPr/>
      <dgm:t>
        <a:bodyPr/>
        <a:lstStyle/>
        <a:p>
          <a:endParaRPr lang="es-MX"/>
        </a:p>
      </dgm:t>
    </dgm:pt>
    <dgm:pt modelId="{5C6AEF20-1B0F-4BAC-8782-697DA9BF0FDC}">
      <dgm:prSet phldrT="[Texto]"/>
      <dgm:spPr/>
      <dgm:t>
        <a:bodyPr/>
        <a:lstStyle/>
        <a:p>
          <a:pPr algn="ctr"/>
          <a:r>
            <a:rPr lang="es-EC" b="1" dirty="0" smtClean="0"/>
            <a:t>Política : </a:t>
          </a:r>
        </a:p>
        <a:p>
          <a:pPr algn="l"/>
          <a:r>
            <a:rPr lang="es-EC" b="1" dirty="0" smtClean="0"/>
            <a:t>4.3 Diversificar la matriz energética nacional, promoviendo la eficiencia y una mayor participación de energías renovables sostenibles.</a:t>
          </a:r>
          <a:endParaRPr lang="es-MX" dirty="0"/>
        </a:p>
      </dgm:t>
    </dgm:pt>
    <dgm:pt modelId="{0F28D695-6E8F-4A96-A13D-E4BF5A9DE6CC}" type="parTrans" cxnId="{3A54625E-049D-42EC-82E3-B9425BF6445A}">
      <dgm:prSet/>
      <dgm:spPr/>
      <dgm:t>
        <a:bodyPr/>
        <a:lstStyle/>
        <a:p>
          <a:endParaRPr lang="es-MX"/>
        </a:p>
      </dgm:t>
    </dgm:pt>
    <dgm:pt modelId="{A726B39E-96DD-40C2-8F33-021FFA9B597C}" type="sibTrans" cxnId="{3A54625E-049D-42EC-82E3-B9425BF6445A}">
      <dgm:prSet/>
      <dgm:spPr/>
      <dgm:t>
        <a:bodyPr/>
        <a:lstStyle/>
        <a:p>
          <a:endParaRPr lang="es-MX"/>
        </a:p>
      </dgm:t>
    </dgm:pt>
    <dgm:pt modelId="{FA7B90A1-94BF-413F-8319-D73109E8C121}">
      <dgm:prSet phldrT="[Texto]"/>
      <dgm:spPr/>
      <dgm:t>
        <a:bodyPr/>
        <a:lstStyle/>
        <a:p>
          <a:r>
            <a:rPr lang="es-EC" dirty="0" smtClean="0">
              <a:solidFill>
                <a:schemeClr val="bg1"/>
              </a:solidFill>
            </a:rPr>
            <a:t>Agenda Sectorial</a:t>
          </a:r>
          <a:endParaRPr lang="es-MX" dirty="0">
            <a:solidFill>
              <a:schemeClr val="bg1"/>
            </a:solidFill>
          </a:endParaRPr>
        </a:p>
      </dgm:t>
    </dgm:pt>
    <dgm:pt modelId="{49AC7231-2587-49DB-95F5-E590AE1AD9E2}" type="parTrans" cxnId="{98D6A8A3-E8EE-449E-A41B-CA6C0FC0A0E5}">
      <dgm:prSet/>
      <dgm:spPr/>
      <dgm:t>
        <a:bodyPr/>
        <a:lstStyle/>
        <a:p>
          <a:endParaRPr lang="es-MX"/>
        </a:p>
      </dgm:t>
    </dgm:pt>
    <dgm:pt modelId="{CC65E50B-E194-4E71-A517-9EBBBFBF6742}" type="sibTrans" cxnId="{98D6A8A3-E8EE-449E-A41B-CA6C0FC0A0E5}">
      <dgm:prSet/>
      <dgm:spPr/>
      <dgm:t>
        <a:bodyPr/>
        <a:lstStyle/>
        <a:p>
          <a:endParaRPr lang="es-MX"/>
        </a:p>
      </dgm:t>
    </dgm:pt>
    <dgm:pt modelId="{EF02EF57-02F2-47A1-8571-F9812295390B}">
      <dgm:prSet phldrT="[Texto]" custT="1"/>
      <dgm:spPr/>
      <dgm:t>
        <a:bodyPr/>
        <a:lstStyle/>
        <a:p>
          <a:pPr algn="ctr"/>
          <a:r>
            <a:rPr lang="es-EC" sz="1600" b="1" dirty="0" smtClean="0"/>
            <a:t>Incrementar la oferta de generación eléctrica</a:t>
          </a:r>
          <a:endParaRPr lang="es-MX" sz="1600" dirty="0"/>
        </a:p>
      </dgm:t>
    </dgm:pt>
    <dgm:pt modelId="{DF50D5E2-E431-495D-96F7-1C9E23B2DB47}" type="parTrans" cxnId="{FD4E10ED-C39C-4575-845A-4AC05221ACEE}">
      <dgm:prSet/>
      <dgm:spPr/>
      <dgm:t>
        <a:bodyPr/>
        <a:lstStyle/>
        <a:p>
          <a:endParaRPr lang="es-MX"/>
        </a:p>
      </dgm:t>
    </dgm:pt>
    <dgm:pt modelId="{7C273D79-4C7B-4C54-88D7-32BAAD8903BD}" type="sibTrans" cxnId="{FD4E10ED-C39C-4575-845A-4AC05221ACEE}">
      <dgm:prSet/>
      <dgm:spPr/>
      <dgm:t>
        <a:bodyPr/>
        <a:lstStyle/>
        <a:p>
          <a:endParaRPr lang="es-MX"/>
        </a:p>
      </dgm:t>
    </dgm:pt>
    <dgm:pt modelId="{E88C8B5C-17A1-455C-8E9F-F3708130C7AA}">
      <dgm:prSet phldrT="[Texto]"/>
      <dgm:spPr/>
      <dgm:t>
        <a:bodyPr/>
        <a:lstStyle/>
        <a:p>
          <a:pPr algn="ctr"/>
          <a:r>
            <a:rPr lang="es-EC" dirty="0" smtClean="0">
              <a:solidFill>
                <a:schemeClr val="bg1"/>
              </a:solidFill>
            </a:rPr>
            <a:t>OEI 1</a:t>
          </a:r>
          <a:endParaRPr lang="es-MX" dirty="0">
            <a:solidFill>
              <a:schemeClr val="bg1"/>
            </a:solidFill>
          </a:endParaRPr>
        </a:p>
      </dgm:t>
    </dgm:pt>
    <dgm:pt modelId="{5A392D87-5184-49D2-BBE7-98F686A9BACB}" type="parTrans" cxnId="{B2263680-7647-4FF8-9AD7-0FC6236025A1}">
      <dgm:prSet/>
      <dgm:spPr/>
      <dgm:t>
        <a:bodyPr/>
        <a:lstStyle/>
        <a:p>
          <a:endParaRPr lang="es-MX"/>
        </a:p>
      </dgm:t>
    </dgm:pt>
    <dgm:pt modelId="{C893F1C6-1488-4BA3-8F06-E06C0F60147A}" type="sibTrans" cxnId="{B2263680-7647-4FF8-9AD7-0FC6236025A1}">
      <dgm:prSet/>
      <dgm:spPr/>
      <dgm:t>
        <a:bodyPr/>
        <a:lstStyle/>
        <a:p>
          <a:endParaRPr lang="es-MX"/>
        </a:p>
      </dgm:t>
    </dgm:pt>
    <dgm:pt modelId="{AEE96305-EE48-44DB-B9BA-295A84122C04}">
      <dgm:prSet phldrT="[Texto]" custT="1"/>
      <dgm:spPr/>
      <dgm:t>
        <a:bodyPr/>
        <a:lstStyle/>
        <a:p>
          <a:pPr algn="ctr"/>
          <a:r>
            <a:rPr lang="es-EC" sz="1200" b="1" dirty="0" smtClean="0"/>
            <a:t> Incrementar la soberanía energética</a:t>
          </a:r>
          <a:endParaRPr lang="es-MX" sz="1200" dirty="0"/>
        </a:p>
      </dgm:t>
    </dgm:pt>
    <dgm:pt modelId="{BC33C5E7-F9E3-444B-9E90-AF109CEBBB69}" type="parTrans" cxnId="{AC40389C-3F28-4EBD-9440-EAE3DC1208DE}">
      <dgm:prSet/>
      <dgm:spPr/>
      <dgm:t>
        <a:bodyPr/>
        <a:lstStyle/>
        <a:p>
          <a:endParaRPr lang="es-MX"/>
        </a:p>
      </dgm:t>
    </dgm:pt>
    <dgm:pt modelId="{7A2C65F4-8471-4A26-B947-DAEADBCC9FF8}" type="sibTrans" cxnId="{AC40389C-3F28-4EBD-9440-EAE3DC1208DE}">
      <dgm:prSet/>
      <dgm:spPr/>
      <dgm:t>
        <a:bodyPr/>
        <a:lstStyle/>
        <a:p>
          <a:endParaRPr lang="es-MX"/>
        </a:p>
      </dgm:t>
    </dgm:pt>
    <dgm:pt modelId="{18B6CFDA-EF8A-4A8C-B6E2-A9B0592EEA7B}">
      <dgm:prSet phldrT="[Texto]"/>
      <dgm:spPr/>
      <dgm:t>
        <a:bodyPr/>
        <a:lstStyle/>
        <a:p>
          <a:pPr algn="ctr"/>
          <a:r>
            <a:rPr lang="es-MX" b="1" dirty="0" smtClean="0"/>
            <a:t>Meta :</a:t>
          </a:r>
        </a:p>
        <a:p>
          <a:pPr algn="ctr"/>
          <a:r>
            <a:rPr lang="es-EC" b="1" dirty="0" smtClean="0"/>
            <a:t>4.3.1 Aumentar en 1.091 </a:t>
          </a:r>
          <a:r>
            <a:rPr lang="es-EC" b="1" dirty="0" err="1" smtClean="0"/>
            <a:t>Mw.</a:t>
          </a:r>
          <a:r>
            <a:rPr lang="es-EC" b="1" dirty="0" smtClean="0"/>
            <a:t> la capacidad instalada al 2013 y 487 MW. más al 2014</a:t>
          </a:r>
        </a:p>
        <a:p>
          <a:pPr algn="ctr"/>
          <a:r>
            <a:rPr lang="es-EC" b="1" dirty="0" smtClean="0"/>
            <a:t>Indicador:</a:t>
          </a:r>
        </a:p>
        <a:p>
          <a:pPr algn="ctr"/>
          <a:r>
            <a:rPr lang="es-EC" b="1" dirty="0" smtClean="0"/>
            <a:t>Capacidad instalada (MW.) en el sistema nacional interconectado</a:t>
          </a:r>
          <a:endParaRPr lang="es-MX" b="1" dirty="0"/>
        </a:p>
      </dgm:t>
    </dgm:pt>
    <dgm:pt modelId="{062A8815-9919-4615-A0D7-D13AD4FEB0A0}" type="parTrans" cxnId="{993ED441-8307-4B25-894E-BE68E76AADC5}">
      <dgm:prSet/>
      <dgm:spPr/>
      <dgm:t>
        <a:bodyPr/>
        <a:lstStyle/>
        <a:p>
          <a:endParaRPr lang="es-EC"/>
        </a:p>
      </dgm:t>
    </dgm:pt>
    <dgm:pt modelId="{FE71D353-D4C1-4B20-A3AA-22C0CEC2B545}" type="sibTrans" cxnId="{993ED441-8307-4B25-894E-BE68E76AADC5}">
      <dgm:prSet/>
      <dgm:spPr/>
      <dgm:t>
        <a:bodyPr/>
        <a:lstStyle/>
        <a:p>
          <a:endParaRPr lang="es-EC"/>
        </a:p>
      </dgm:t>
    </dgm:pt>
    <dgm:pt modelId="{E104E90A-F655-4CD4-A26B-BB36FAE92B50}" type="pres">
      <dgm:prSet presAssocID="{11A2E063-A162-471D-A254-551D86E000D4}" presName="Name0" presStyleCnt="0">
        <dgm:presLayoutVars>
          <dgm:chMax val="3"/>
          <dgm:chPref val="1"/>
          <dgm:dir/>
          <dgm:animLvl val="lvl"/>
          <dgm:resizeHandles/>
        </dgm:presLayoutVars>
      </dgm:prSet>
      <dgm:spPr/>
      <dgm:t>
        <a:bodyPr/>
        <a:lstStyle/>
        <a:p>
          <a:endParaRPr lang="es-MX"/>
        </a:p>
      </dgm:t>
    </dgm:pt>
    <dgm:pt modelId="{28449A53-0DDE-40FD-8BAD-1713C135BD71}" type="pres">
      <dgm:prSet presAssocID="{11A2E063-A162-471D-A254-551D86E000D4}" presName="outerBox" presStyleCnt="0"/>
      <dgm:spPr/>
      <dgm:t>
        <a:bodyPr/>
        <a:lstStyle/>
        <a:p>
          <a:endParaRPr lang="es-MX"/>
        </a:p>
      </dgm:t>
    </dgm:pt>
    <dgm:pt modelId="{6700839B-EF45-41D3-B258-2FA5919832EE}" type="pres">
      <dgm:prSet presAssocID="{11A2E063-A162-471D-A254-551D86E000D4}" presName="outerBoxParent" presStyleLbl="node1" presStyleIdx="0" presStyleCnt="3" custLinFactNeighborX="-8547" custLinFactNeighborY="3516"/>
      <dgm:spPr/>
      <dgm:t>
        <a:bodyPr/>
        <a:lstStyle/>
        <a:p>
          <a:endParaRPr lang="es-MX"/>
        </a:p>
      </dgm:t>
    </dgm:pt>
    <dgm:pt modelId="{5B436A34-6E89-422A-8E90-ED0727F70069}" type="pres">
      <dgm:prSet presAssocID="{11A2E063-A162-471D-A254-551D86E000D4}" presName="outerBoxChildren" presStyleCnt="0"/>
      <dgm:spPr/>
      <dgm:t>
        <a:bodyPr/>
        <a:lstStyle/>
        <a:p>
          <a:endParaRPr lang="es-MX"/>
        </a:p>
      </dgm:t>
    </dgm:pt>
    <dgm:pt modelId="{398EDC74-8C14-4049-A834-0B8DB547065F}" type="pres">
      <dgm:prSet presAssocID="{06D52B5A-C9E2-41E8-AE09-EDD776C6A8D8}" presName="oChild" presStyleLbl="fgAcc1" presStyleIdx="0" presStyleCnt="5" custScaleY="110000">
        <dgm:presLayoutVars>
          <dgm:bulletEnabled val="1"/>
        </dgm:presLayoutVars>
      </dgm:prSet>
      <dgm:spPr/>
      <dgm:t>
        <a:bodyPr/>
        <a:lstStyle/>
        <a:p>
          <a:endParaRPr lang="es-MX"/>
        </a:p>
      </dgm:t>
    </dgm:pt>
    <dgm:pt modelId="{12181F68-B0EE-4AB7-83A8-819C8F5F1218}" type="pres">
      <dgm:prSet presAssocID="{B2AC81E8-25B8-43FE-9D49-A4E1FBDFC8F6}" presName="outerSibTrans" presStyleCnt="0"/>
      <dgm:spPr/>
      <dgm:t>
        <a:bodyPr/>
        <a:lstStyle/>
        <a:p>
          <a:endParaRPr lang="es-MX"/>
        </a:p>
      </dgm:t>
    </dgm:pt>
    <dgm:pt modelId="{8227DD52-5834-4E24-A7D9-385F1CF76A82}" type="pres">
      <dgm:prSet presAssocID="{5C6AEF20-1B0F-4BAC-8782-697DA9BF0FDC}" presName="oChild" presStyleLbl="fgAcc1" presStyleIdx="1" presStyleCnt="5">
        <dgm:presLayoutVars>
          <dgm:bulletEnabled val="1"/>
        </dgm:presLayoutVars>
      </dgm:prSet>
      <dgm:spPr/>
      <dgm:t>
        <a:bodyPr/>
        <a:lstStyle/>
        <a:p>
          <a:endParaRPr lang="es-MX"/>
        </a:p>
      </dgm:t>
    </dgm:pt>
    <dgm:pt modelId="{2D5028C7-2BA9-490F-A9E4-EBE05F047988}" type="pres">
      <dgm:prSet presAssocID="{A726B39E-96DD-40C2-8F33-021FFA9B597C}" presName="outerSibTrans" presStyleCnt="0"/>
      <dgm:spPr/>
    </dgm:pt>
    <dgm:pt modelId="{FA5D55C7-14DA-49BA-8B2F-9B23E3CA3272}" type="pres">
      <dgm:prSet presAssocID="{18B6CFDA-EF8A-4A8C-B6E2-A9B0592EEA7B}" presName="oChild" presStyleLbl="fgAcc1" presStyleIdx="2" presStyleCnt="5">
        <dgm:presLayoutVars>
          <dgm:bulletEnabled val="1"/>
        </dgm:presLayoutVars>
      </dgm:prSet>
      <dgm:spPr/>
      <dgm:t>
        <a:bodyPr/>
        <a:lstStyle/>
        <a:p>
          <a:endParaRPr lang="es-EC"/>
        </a:p>
      </dgm:t>
    </dgm:pt>
    <dgm:pt modelId="{24568228-1810-4AAB-826E-F19290F04D14}" type="pres">
      <dgm:prSet presAssocID="{11A2E063-A162-471D-A254-551D86E000D4}" presName="middleBox" presStyleCnt="0"/>
      <dgm:spPr/>
      <dgm:t>
        <a:bodyPr/>
        <a:lstStyle/>
        <a:p>
          <a:endParaRPr lang="es-MX"/>
        </a:p>
      </dgm:t>
    </dgm:pt>
    <dgm:pt modelId="{938E9AE5-9B7F-4FDF-868D-A2A7DB342536}" type="pres">
      <dgm:prSet presAssocID="{11A2E063-A162-471D-A254-551D86E000D4}" presName="middleBoxParent" presStyleLbl="node1" presStyleIdx="1" presStyleCnt="3"/>
      <dgm:spPr/>
      <dgm:t>
        <a:bodyPr/>
        <a:lstStyle/>
        <a:p>
          <a:endParaRPr lang="es-MX"/>
        </a:p>
      </dgm:t>
    </dgm:pt>
    <dgm:pt modelId="{052DE839-2C62-417A-AF96-7488616490D5}" type="pres">
      <dgm:prSet presAssocID="{11A2E063-A162-471D-A254-551D86E000D4}" presName="middleBoxChildren" presStyleCnt="0"/>
      <dgm:spPr/>
      <dgm:t>
        <a:bodyPr/>
        <a:lstStyle/>
        <a:p>
          <a:endParaRPr lang="es-MX"/>
        </a:p>
      </dgm:t>
    </dgm:pt>
    <dgm:pt modelId="{439D7E43-C77E-4128-8040-0FC14E6DEAB6}" type="pres">
      <dgm:prSet presAssocID="{AEE96305-EE48-44DB-B9BA-295A84122C04}" presName="mChild" presStyleLbl="fgAcc1" presStyleIdx="3" presStyleCnt="5">
        <dgm:presLayoutVars>
          <dgm:bulletEnabled val="1"/>
        </dgm:presLayoutVars>
      </dgm:prSet>
      <dgm:spPr/>
      <dgm:t>
        <a:bodyPr/>
        <a:lstStyle/>
        <a:p>
          <a:endParaRPr lang="es-MX"/>
        </a:p>
      </dgm:t>
    </dgm:pt>
    <dgm:pt modelId="{79B5B538-B0A6-4090-B3B3-CB580179D537}" type="pres">
      <dgm:prSet presAssocID="{11A2E063-A162-471D-A254-551D86E000D4}" presName="centerBox" presStyleCnt="0"/>
      <dgm:spPr/>
      <dgm:t>
        <a:bodyPr/>
        <a:lstStyle/>
        <a:p>
          <a:endParaRPr lang="es-MX"/>
        </a:p>
      </dgm:t>
    </dgm:pt>
    <dgm:pt modelId="{B37B3C91-563C-47B6-AD3F-E5BDD9DF75FA}" type="pres">
      <dgm:prSet presAssocID="{11A2E063-A162-471D-A254-551D86E000D4}" presName="centerBoxParent" presStyleLbl="node1" presStyleIdx="2" presStyleCnt="3"/>
      <dgm:spPr/>
      <dgm:t>
        <a:bodyPr/>
        <a:lstStyle/>
        <a:p>
          <a:endParaRPr lang="es-MX"/>
        </a:p>
      </dgm:t>
    </dgm:pt>
    <dgm:pt modelId="{6E1972B2-1C69-41C7-92B3-4AE784843CDC}" type="pres">
      <dgm:prSet presAssocID="{11A2E063-A162-471D-A254-551D86E000D4}" presName="centerBoxChildren" presStyleCnt="0"/>
      <dgm:spPr/>
      <dgm:t>
        <a:bodyPr/>
        <a:lstStyle/>
        <a:p>
          <a:endParaRPr lang="es-MX"/>
        </a:p>
      </dgm:t>
    </dgm:pt>
    <dgm:pt modelId="{8B8C64DD-CBA6-4265-BFF1-6CFA8649FD3E}" type="pres">
      <dgm:prSet presAssocID="{EF02EF57-02F2-47A1-8571-F9812295390B}" presName="cChild" presStyleLbl="fgAcc1" presStyleIdx="4" presStyleCnt="5" custScaleY="132894">
        <dgm:presLayoutVars>
          <dgm:bulletEnabled val="1"/>
        </dgm:presLayoutVars>
      </dgm:prSet>
      <dgm:spPr/>
      <dgm:t>
        <a:bodyPr/>
        <a:lstStyle/>
        <a:p>
          <a:endParaRPr lang="es-MX"/>
        </a:p>
      </dgm:t>
    </dgm:pt>
  </dgm:ptLst>
  <dgm:cxnLst>
    <dgm:cxn modelId="{D2F8FA1C-1B99-43C1-B5B5-2E2331DA306E}" type="presOf" srcId="{11A2E063-A162-471D-A254-551D86E000D4}" destId="{E104E90A-F655-4CD4-A26B-BB36FAE92B50}" srcOrd="0" destOrd="0" presId="urn:microsoft.com/office/officeart/2005/8/layout/target2"/>
    <dgm:cxn modelId="{BDA6F533-78ED-4FCA-BED0-16CBFC0AC57A}" srcId="{11A2E063-A162-471D-A254-551D86E000D4}" destId="{6E35E447-FB10-4B81-B5EC-5114227F78D0}" srcOrd="0" destOrd="0" parTransId="{11368A4F-7ADA-4A7E-B58C-CF113CF699F3}" sibTransId="{29CEE2D3-8410-4FB2-AFBF-3F35DA6B2397}"/>
    <dgm:cxn modelId="{301A9F34-77F1-48F2-B49D-22EAA9DB56A5}" type="presOf" srcId="{AEE96305-EE48-44DB-B9BA-295A84122C04}" destId="{439D7E43-C77E-4128-8040-0FC14E6DEAB6}" srcOrd="0" destOrd="0" presId="urn:microsoft.com/office/officeart/2005/8/layout/target2"/>
    <dgm:cxn modelId="{A1F10D40-64EB-4F01-938E-15EB716EFF5A}" type="presOf" srcId="{5C6AEF20-1B0F-4BAC-8782-697DA9BF0FDC}" destId="{8227DD52-5834-4E24-A7D9-385F1CF76A82}" srcOrd="0" destOrd="0" presId="urn:microsoft.com/office/officeart/2005/8/layout/target2"/>
    <dgm:cxn modelId="{559D467D-847D-4E35-90E1-BD2C3B62229E}" type="presOf" srcId="{18B6CFDA-EF8A-4A8C-B6E2-A9B0592EEA7B}" destId="{FA5D55C7-14DA-49BA-8B2F-9B23E3CA3272}" srcOrd="0" destOrd="0" presId="urn:microsoft.com/office/officeart/2005/8/layout/target2"/>
    <dgm:cxn modelId="{820E2C66-9757-4EA9-9454-40C32747818A}" srcId="{6E35E447-FB10-4B81-B5EC-5114227F78D0}" destId="{06D52B5A-C9E2-41E8-AE09-EDD776C6A8D8}" srcOrd="0" destOrd="0" parTransId="{D1B00CCF-D75B-470A-89FB-ED09FF16E32C}" sibTransId="{B2AC81E8-25B8-43FE-9D49-A4E1FBDFC8F6}"/>
    <dgm:cxn modelId="{E3180C85-7D0A-491F-BFA4-3A00966B3AA5}" type="presOf" srcId="{FA7B90A1-94BF-413F-8319-D73109E8C121}" destId="{938E9AE5-9B7F-4FDF-868D-A2A7DB342536}" srcOrd="0" destOrd="0" presId="urn:microsoft.com/office/officeart/2005/8/layout/target2"/>
    <dgm:cxn modelId="{78C8A783-2772-4546-82C1-03CBFA24F558}" type="presOf" srcId="{EF02EF57-02F2-47A1-8571-F9812295390B}" destId="{8B8C64DD-CBA6-4265-BFF1-6CFA8649FD3E}" srcOrd="0" destOrd="0" presId="urn:microsoft.com/office/officeart/2005/8/layout/target2"/>
    <dgm:cxn modelId="{98D6A8A3-E8EE-449E-A41B-CA6C0FC0A0E5}" srcId="{11A2E063-A162-471D-A254-551D86E000D4}" destId="{FA7B90A1-94BF-413F-8319-D73109E8C121}" srcOrd="1" destOrd="0" parTransId="{49AC7231-2587-49DB-95F5-E590AE1AD9E2}" sibTransId="{CC65E50B-E194-4E71-A517-9EBBBFBF6742}"/>
    <dgm:cxn modelId="{3A54625E-049D-42EC-82E3-B9425BF6445A}" srcId="{6E35E447-FB10-4B81-B5EC-5114227F78D0}" destId="{5C6AEF20-1B0F-4BAC-8782-697DA9BF0FDC}" srcOrd="1" destOrd="0" parTransId="{0F28D695-6E8F-4A96-A13D-E4BF5A9DE6CC}" sibTransId="{A726B39E-96DD-40C2-8F33-021FFA9B597C}"/>
    <dgm:cxn modelId="{436A2AE5-E756-47C2-B2D0-42DA94393852}" type="presOf" srcId="{E88C8B5C-17A1-455C-8E9F-F3708130C7AA}" destId="{B37B3C91-563C-47B6-AD3F-E5BDD9DF75FA}" srcOrd="0" destOrd="0" presId="urn:microsoft.com/office/officeart/2005/8/layout/target2"/>
    <dgm:cxn modelId="{B2263680-7647-4FF8-9AD7-0FC6236025A1}" srcId="{11A2E063-A162-471D-A254-551D86E000D4}" destId="{E88C8B5C-17A1-455C-8E9F-F3708130C7AA}" srcOrd="2" destOrd="0" parTransId="{5A392D87-5184-49D2-BBE7-98F686A9BACB}" sibTransId="{C893F1C6-1488-4BA3-8F06-E06C0F60147A}"/>
    <dgm:cxn modelId="{FD4E10ED-C39C-4575-845A-4AC05221ACEE}" srcId="{E88C8B5C-17A1-455C-8E9F-F3708130C7AA}" destId="{EF02EF57-02F2-47A1-8571-F9812295390B}" srcOrd="0" destOrd="0" parTransId="{DF50D5E2-E431-495D-96F7-1C9E23B2DB47}" sibTransId="{7C273D79-4C7B-4C54-88D7-32BAAD8903BD}"/>
    <dgm:cxn modelId="{993ED441-8307-4B25-894E-BE68E76AADC5}" srcId="{6E35E447-FB10-4B81-B5EC-5114227F78D0}" destId="{18B6CFDA-EF8A-4A8C-B6E2-A9B0592EEA7B}" srcOrd="2" destOrd="0" parTransId="{062A8815-9919-4615-A0D7-D13AD4FEB0A0}" sibTransId="{FE71D353-D4C1-4B20-A3AA-22C0CEC2B545}"/>
    <dgm:cxn modelId="{17ADE4F8-C2B5-401C-B050-7C9FADAB54DD}" type="presOf" srcId="{06D52B5A-C9E2-41E8-AE09-EDD776C6A8D8}" destId="{398EDC74-8C14-4049-A834-0B8DB547065F}" srcOrd="0" destOrd="0" presId="urn:microsoft.com/office/officeart/2005/8/layout/target2"/>
    <dgm:cxn modelId="{AC40389C-3F28-4EBD-9440-EAE3DC1208DE}" srcId="{FA7B90A1-94BF-413F-8319-D73109E8C121}" destId="{AEE96305-EE48-44DB-B9BA-295A84122C04}" srcOrd="0" destOrd="0" parTransId="{BC33C5E7-F9E3-444B-9E90-AF109CEBBB69}" sibTransId="{7A2C65F4-8471-4A26-B947-DAEADBCC9FF8}"/>
    <dgm:cxn modelId="{CAE55E71-083B-4D65-85E7-D640A4EF9CC2}" type="presOf" srcId="{6E35E447-FB10-4B81-B5EC-5114227F78D0}" destId="{6700839B-EF45-41D3-B258-2FA5919832EE}" srcOrd="0" destOrd="0" presId="urn:microsoft.com/office/officeart/2005/8/layout/target2"/>
    <dgm:cxn modelId="{A0600972-A204-4644-B8E7-DD5B69406D62}" type="presParOf" srcId="{E104E90A-F655-4CD4-A26B-BB36FAE92B50}" destId="{28449A53-0DDE-40FD-8BAD-1713C135BD71}" srcOrd="0" destOrd="0" presId="urn:microsoft.com/office/officeart/2005/8/layout/target2"/>
    <dgm:cxn modelId="{9CF94C46-03DC-4303-8917-E9347C144C40}" type="presParOf" srcId="{28449A53-0DDE-40FD-8BAD-1713C135BD71}" destId="{6700839B-EF45-41D3-B258-2FA5919832EE}" srcOrd="0" destOrd="0" presId="urn:microsoft.com/office/officeart/2005/8/layout/target2"/>
    <dgm:cxn modelId="{DD110830-7216-49DC-981C-E5A44AA37C52}" type="presParOf" srcId="{28449A53-0DDE-40FD-8BAD-1713C135BD71}" destId="{5B436A34-6E89-422A-8E90-ED0727F70069}" srcOrd="1" destOrd="0" presId="urn:microsoft.com/office/officeart/2005/8/layout/target2"/>
    <dgm:cxn modelId="{35105FCA-B108-491E-B31B-2BAF0DADC7D7}" type="presParOf" srcId="{5B436A34-6E89-422A-8E90-ED0727F70069}" destId="{398EDC74-8C14-4049-A834-0B8DB547065F}" srcOrd="0" destOrd="0" presId="urn:microsoft.com/office/officeart/2005/8/layout/target2"/>
    <dgm:cxn modelId="{E4CCB79B-DAA2-42B3-8E65-1994EB2D8CF3}" type="presParOf" srcId="{5B436A34-6E89-422A-8E90-ED0727F70069}" destId="{12181F68-B0EE-4AB7-83A8-819C8F5F1218}" srcOrd="1" destOrd="0" presId="urn:microsoft.com/office/officeart/2005/8/layout/target2"/>
    <dgm:cxn modelId="{914E8EFE-E1F7-4ECF-BCAB-72F35969AA1F}" type="presParOf" srcId="{5B436A34-6E89-422A-8E90-ED0727F70069}" destId="{8227DD52-5834-4E24-A7D9-385F1CF76A82}" srcOrd="2" destOrd="0" presId="urn:microsoft.com/office/officeart/2005/8/layout/target2"/>
    <dgm:cxn modelId="{60D97E6E-49E9-440D-9FC5-C84E85913182}" type="presParOf" srcId="{5B436A34-6E89-422A-8E90-ED0727F70069}" destId="{2D5028C7-2BA9-490F-A9E4-EBE05F047988}" srcOrd="3" destOrd="0" presId="urn:microsoft.com/office/officeart/2005/8/layout/target2"/>
    <dgm:cxn modelId="{351176A1-E628-46EA-A64C-D419911B2E02}" type="presParOf" srcId="{5B436A34-6E89-422A-8E90-ED0727F70069}" destId="{FA5D55C7-14DA-49BA-8B2F-9B23E3CA3272}" srcOrd="4" destOrd="0" presId="urn:microsoft.com/office/officeart/2005/8/layout/target2"/>
    <dgm:cxn modelId="{64C79B55-2956-4831-86E0-27ACA1F2C570}" type="presParOf" srcId="{E104E90A-F655-4CD4-A26B-BB36FAE92B50}" destId="{24568228-1810-4AAB-826E-F19290F04D14}" srcOrd="1" destOrd="0" presId="urn:microsoft.com/office/officeart/2005/8/layout/target2"/>
    <dgm:cxn modelId="{714B8AC0-3A4B-4398-B8BF-0D84C5A6E0A8}" type="presParOf" srcId="{24568228-1810-4AAB-826E-F19290F04D14}" destId="{938E9AE5-9B7F-4FDF-868D-A2A7DB342536}" srcOrd="0" destOrd="0" presId="urn:microsoft.com/office/officeart/2005/8/layout/target2"/>
    <dgm:cxn modelId="{F6AF6F04-8274-43A7-A00C-E07323A6C487}" type="presParOf" srcId="{24568228-1810-4AAB-826E-F19290F04D14}" destId="{052DE839-2C62-417A-AF96-7488616490D5}" srcOrd="1" destOrd="0" presId="urn:microsoft.com/office/officeart/2005/8/layout/target2"/>
    <dgm:cxn modelId="{D60A6B38-EB87-45E9-96EA-9575FB694A63}" type="presParOf" srcId="{052DE839-2C62-417A-AF96-7488616490D5}" destId="{439D7E43-C77E-4128-8040-0FC14E6DEAB6}" srcOrd="0" destOrd="0" presId="urn:microsoft.com/office/officeart/2005/8/layout/target2"/>
    <dgm:cxn modelId="{64941209-75AD-4C50-B789-C351E386B048}" type="presParOf" srcId="{E104E90A-F655-4CD4-A26B-BB36FAE92B50}" destId="{79B5B538-B0A6-4090-B3B3-CB580179D537}" srcOrd="2" destOrd="0" presId="urn:microsoft.com/office/officeart/2005/8/layout/target2"/>
    <dgm:cxn modelId="{3891449E-A5EA-4E83-9C43-68CAB13ECEF9}" type="presParOf" srcId="{79B5B538-B0A6-4090-B3B3-CB580179D537}" destId="{B37B3C91-563C-47B6-AD3F-E5BDD9DF75FA}" srcOrd="0" destOrd="0" presId="urn:microsoft.com/office/officeart/2005/8/layout/target2"/>
    <dgm:cxn modelId="{C01C5EE8-27C5-4CB8-AED5-DFB8CE000FA8}" type="presParOf" srcId="{79B5B538-B0A6-4090-B3B3-CB580179D537}" destId="{6E1972B2-1C69-41C7-92B3-4AE784843CDC}" srcOrd="1" destOrd="0" presId="urn:microsoft.com/office/officeart/2005/8/layout/target2"/>
    <dgm:cxn modelId="{D0E37652-5A19-4567-9F8F-4A59AC457861}" type="presParOf" srcId="{6E1972B2-1C69-41C7-92B3-4AE784843CDC}" destId="{8B8C64DD-CBA6-4265-BFF1-6CFA8649FD3E}" srcOrd="0" destOrd="0" presId="urn:microsoft.com/office/officeart/2005/8/layout/target2"/>
  </dgm:cxnLst>
  <dgm:bg>
    <a:noFill/>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11A2E063-A162-471D-A254-551D86E000D4}" type="doc">
      <dgm:prSet loTypeId="urn:microsoft.com/office/officeart/2005/8/layout/target2" loCatId="relationship" qsTypeId="urn:microsoft.com/office/officeart/2005/8/quickstyle/simple5" qsCatId="simple" csTypeId="urn:microsoft.com/office/officeart/2005/8/colors/accent1_5" csCatId="accent1" phldr="1"/>
      <dgm:spPr/>
      <dgm:t>
        <a:bodyPr/>
        <a:lstStyle/>
        <a:p>
          <a:endParaRPr lang="es-MX"/>
        </a:p>
      </dgm:t>
    </dgm:pt>
    <dgm:pt modelId="{6E35E447-FB10-4B81-B5EC-5114227F78D0}">
      <dgm:prSet phldrT="[Texto]"/>
      <dgm:spPr/>
      <dgm:t>
        <a:bodyPr/>
        <a:lstStyle/>
        <a:p>
          <a:r>
            <a:rPr lang="es-EC" dirty="0" smtClean="0">
              <a:solidFill>
                <a:schemeClr val="bg1"/>
              </a:solidFill>
            </a:rPr>
            <a:t>Plan Nacional de Desarrollo (PNBV)</a:t>
          </a:r>
          <a:endParaRPr lang="es-MX" dirty="0">
            <a:solidFill>
              <a:schemeClr val="bg1"/>
            </a:solidFill>
          </a:endParaRPr>
        </a:p>
      </dgm:t>
    </dgm:pt>
    <dgm:pt modelId="{11368A4F-7ADA-4A7E-B58C-CF113CF699F3}" type="parTrans" cxnId="{BDA6F533-78ED-4FCA-BED0-16CBFC0AC57A}">
      <dgm:prSet/>
      <dgm:spPr/>
      <dgm:t>
        <a:bodyPr/>
        <a:lstStyle/>
        <a:p>
          <a:endParaRPr lang="es-MX"/>
        </a:p>
      </dgm:t>
    </dgm:pt>
    <dgm:pt modelId="{29CEE2D3-8410-4FB2-AFBF-3F35DA6B2397}" type="sibTrans" cxnId="{BDA6F533-78ED-4FCA-BED0-16CBFC0AC57A}">
      <dgm:prSet/>
      <dgm:spPr/>
      <dgm:t>
        <a:bodyPr/>
        <a:lstStyle/>
        <a:p>
          <a:endParaRPr lang="es-MX"/>
        </a:p>
      </dgm:t>
    </dgm:pt>
    <dgm:pt modelId="{06D52B5A-C9E2-41E8-AE09-EDD776C6A8D8}">
      <dgm:prSet phldrT="[Texto]"/>
      <dgm:spPr/>
      <dgm:t>
        <a:bodyPr/>
        <a:lstStyle/>
        <a:p>
          <a:r>
            <a:rPr lang="es-MX" b="1" dirty="0" smtClean="0"/>
            <a:t>OBJETIVO PNBV</a:t>
          </a:r>
        </a:p>
        <a:p>
          <a:r>
            <a:rPr lang="es-EC" b="1" dirty="0" smtClean="0"/>
            <a:t>4 Garantizar los derechos de la naturaleza y promover un ambiente sano y sustentable</a:t>
          </a:r>
          <a:endParaRPr lang="es-MX" dirty="0"/>
        </a:p>
      </dgm:t>
    </dgm:pt>
    <dgm:pt modelId="{D1B00CCF-D75B-470A-89FB-ED09FF16E32C}" type="parTrans" cxnId="{820E2C66-9757-4EA9-9454-40C32747818A}">
      <dgm:prSet/>
      <dgm:spPr/>
      <dgm:t>
        <a:bodyPr/>
        <a:lstStyle/>
        <a:p>
          <a:endParaRPr lang="es-MX"/>
        </a:p>
      </dgm:t>
    </dgm:pt>
    <dgm:pt modelId="{B2AC81E8-25B8-43FE-9D49-A4E1FBDFC8F6}" type="sibTrans" cxnId="{820E2C66-9757-4EA9-9454-40C32747818A}">
      <dgm:prSet/>
      <dgm:spPr/>
      <dgm:t>
        <a:bodyPr/>
        <a:lstStyle/>
        <a:p>
          <a:endParaRPr lang="es-MX"/>
        </a:p>
      </dgm:t>
    </dgm:pt>
    <dgm:pt modelId="{5C6AEF20-1B0F-4BAC-8782-697DA9BF0FDC}">
      <dgm:prSet phldrT="[Texto]"/>
      <dgm:spPr/>
      <dgm:t>
        <a:bodyPr/>
        <a:lstStyle/>
        <a:p>
          <a:pPr algn="ctr"/>
          <a:r>
            <a:rPr lang="es-EC" b="1" dirty="0" smtClean="0"/>
            <a:t>Política : </a:t>
          </a:r>
        </a:p>
        <a:p>
          <a:pPr algn="l"/>
          <a:r>
            <a:rPr lang="es-EC" b="1" dirty="0" smtClean="0"/>
            <a:t>4.3 Diversificar la matriz energética nacional, promoviendo la eficiencia y una mayor participación de energías renovables sostenibles.</a:t>
          </a:r>
          <a:endParaRPr lang="es-MX" dirty="0"/>
        </a:p>
      </dgm:t>
    </dgm:pt>
    <dgm:pt modelId="{0F28D695-6E8F-4A96-A13D-E4BF5A9DE6CC}" type="parTrans" cxnId="{3A54625E-049D-42EC-82E3-B9425BF6445A}">
      <dgm:prSet/>
      <dgm:spPr/>
      <dgm:t>
        <a:bodyPr/>
        <a:lstStyle/>
        <a:p>
          <a:endParaRPr lang="es-MX"/>
        </a:p>
      </dgm:t>
    </dgm:pt>
    <dgm:pt modelId="{A726B39E-96DD-40C2-8F33-021FFA9B597C}" type="sibTrans" cxnId="{3A54625E-049D-42EC-82E3-B9425BF6445A}">
      <dgm:prSet/>
      <dgm:spPr/>
      <dgm:t>
        <a:bodyPr/>
        <a:lstStyle/>
        <a:p>
          <a:endParaRPr lang="es-MX"/>
        </a:p>
      </dgm:t>
    </dgm:pt>
    <dgm:pt modelId="{FA7B90A1-94BF-413F-8319-D73109E8C121}">
      <dgm:prSet phldrT="[Texto]"/>
      <dgm:spPr/>
      <dgm:t>
        <a:bodyPr/>
        <a:lstStyle/>
        <a:p>
          <a:r>
            <a:rPr lang="es-EC" dirty="0" smtClean="0">
              <a:solidFill>
                <a:schemeClr val="bg1"/>
              </a:solidFill>
            </a:rPr>
            <a:t>Agenda Sectorial</a:t>
          </a:r>
          <a:endParaRPr lang="es-MX" dirty="0">
            <a:solidFill>
              <a:schemeClr val="bg1"/>
            </a:solidFill>
          </a:endParaRPr>
        </a:p>
      </dgm:t>
    </dgm:pt>
    <dgm:pt modelId="{49AC7231-2587-49DB-95F5-E590AE1AD9E2}" type="parTrans" cxnId="{98D6A8A3-E8EE-449E-A41B-CA6C0FC0A0E5}">
      <dgm:prSet/>
      <dgm:spPr/>
      <dgm:t>
        <a:bodyPr/>
        <a:lstStyle/>
        <a:p>
          <a:endParaRPr lang="es-MX"/>
        </a:p>
      </dgm:t>
    </dgm:pt>
    <dgm:pt modelId="{CC65E50B-E194-4E71-A517-9EBBBFBF6742}" type="sibTrans" cxnId="{98D6A8A3-E8EE-449E-A41B-CA6C0FC0A0E5}">
      <dgm:prSet/>
      <dgm:spPr/>
      <dgm:t>
        <a:bodyPr/>
        <a:lstStyle/>
        <a:p>
          <a:endParaRPr lang="es-MX"/>
        </a:p>
      </dgm:t>
    </dgm:pt>
    <dgm:pt modelId="{EF02EF57-02F2-47A1-8571-F9812295390B}">
      <dgm:prSet phldrT="[Texto]" custT="1"/>
      <dgm:spPr/>
      <dgm:t>
        <a:bodyPr/>
        <a:lstStyle/>
        <a:p>
          <a:pPr algn="ctr"/>
          <a:r>
            <a:rPr lang="es-EC" sz="1600" b="1" dirty="0" smtClean="0"/>
            <a:t>Incrementar el uso eficiente de la demanda de energía eléctrica.</a:t>
          </a:r>
          <a:endParaRPr lang="es-MX" sz="1600" dirty="0"/>
        </a:p>
      </dgm:t>
    </dgm:pt>
    <dgm:pt modelId="{DF50D5E2-E431-495D-96F7-1C9E23B2DB47}" type="parTrans" cxnId="{FD4E10ED-C39C-4575-845A-4AC05221ACEE}">
      <dgm:prSet/>
      <dgm:spPr/>
      <dgm:t>
        <a:bodyPr/>
        <a:lstStyle/>
        <a:p>
          <a:endParaRPr lang="es-MX"/>
        </a:p>
      </dgm:t>
    </dgm:pt>
    <dgm:pt modelId="{7C273D79-4C7B-4C54-88D7-32BAAD8903BD}" type="sibTrans" cxnId="{FD4E10ED-C39C-4575-845A-4AC05221ACEE}">
      <dgm:prSet/>
      <dgm:spPr/>
      <dgm:t>
        <a:bodyPr/>
        <a:lstStyle/>
        <a:p>
          <a:endParaRPr lang="es-MX"/>
        </a:p>
      </dgm:t>
    </dgm:pt>
    <dgm:pt modelId="{E88C8B5C-17A1-455C-8E9F-F3708130C7AA}">
      <dgm:prSet phldrT="[Texto]"/>
      <dgm:spPr/>
      <dgm:t>
        <a:bodyPr/>
        <a:lstStyle/>
        <a:p>
          <a:pPr algn="ctr"/>
          <a:r>
            <a:rPr lang="es-EC" dirty="0" smtClean="0">
              <a:solidFill>
                <a:schemeClr val="bg1"/>
              </a:solidFill>
            </a:rPr>
            <a:t>OEI 2</a:t>
          </a:r>
          <a:endParaRPr lang="es-MX" dirty="0">
            <a:solidFill>
              <a:schemeClr val="bg1"/>
            </a:solidFill>
          </a:endParaRPr>
        </a:p>
      </dgm:t>
    </dgm:pt>
    <dgm:pt modelId="{5A392D87-5184-49D2-BBE7-98F686A9BACB}" type="parTrans" cxnId="{B2263680-7647-4FF8-9AD7-0FC6236025A1}">
      <dgm:prSet/>
      <dgm:spPr/>
      <dgm:t>
        <a:bodyPr/>
        <a:lstStyle/>
        <a:p>
          <a:endParaRPr lang="es-MX"/>
        </a:p>
      </dgm:t>
    </dgm:pt>
    <dgm:pt modelId="{C893F1C6-1488-4BA3-8F06-E06C0F60147A}" type="sibTrans" cxnId="{B2263680-7647-4FF8-9AD7-0FC6236025A1}">
      <dgm:prSet/>
      <dgm:spPr/>
      <dgm:t>
        <a:bodyPr/>
        <a:lstStyle/>
        <a:p>
          <a:endParaRPr lang="es-MX"/>
        </a:p>
      </dgm:t>
    </dgm:pt>
    <dgm:pt modelId="{AEE96305-EE48-44DB-B9BA-295A84122C04}">
      <dgm:prSet phldrT="[Texto]" custT="1"/>
      <dgm:spPr/>
      <dgm:t>
        <a:bodyPr/>
        <a:lstStyle/>
        <a:p>
          <a:pPr algn="ctr"/>
          <a:r>
            <a:rPr lang="es-EC" sz="1200" b="1" dirty="0" smtClean="0"/>
            <a:t> Incrementar la soberanía energética</a:t>
          </a:r>
          <a:endParaRPr lang="es-MX" sz="1200" dirty="0"/>
        </a:p>
      </dgm:t>
    </dgm:pt>
    <dgm:pt modelId="{BC33C5E7-F9E3-444B-9E90-AF109CEBBB69}" type="parTrans" cxnId="{AC40389C-3F28-4EBD-9440-EAE3DC1208DE}">
      <dgm:prSet/>
      <dgm:spPr/>
      <dgm:t>
        <a:bodyPr/>
        <a:lstStyle/>
        <a:p>
          <a:endParaRPr lang="es-MX"/>
        </a:p>
      </dgm:t>
    </dgm:pt>
    <dgm:pt modelId="{7A2C65F4-8471-4A26-B947-DAEADBCC9FF8}" type="sibTrans" cxnId="{AC40389C-3F28-4EBD-9440-EAE3DC1208DE}">
      <dgm:prSet/>
      <dgm:spPr/>
      <dgm:t>
        <a:bodyPr/>
        <a:lstStyle/>
        <a:p>
          <a:endParaRPr lang="es-MX"/>
        </a:p>
      </dgm:t>
    </dgm:pt>
    <dgm:pt modelId="{E104E90A-F655-4CD4-A26B-BB36FAE92B50}" type="pres">
      <dgm:prSet presAssocID="{11A2E063-A162-471D-A254-551D86E000D4}" presName="Name0" presStyleCnt="0">
        <dgm:presLayoutVars>
          <dgm:chMax val="3"/>
          <dgm:chPref val="1"/>
          <dgm:dir/>
          <dgm:animLvl val="lvl"/>
          <dgm:resizeHandles/>
        </dgm:presLayoutVars>
      </dgm:prSet>
      <dgm:spPr/>
      <dgm:t>
        <a:bodyPr/>
        <a:lstStyle/>
        <a:p>
          <a:endParaRPr lang="es-MX"/>
        </a:p>
      </dgm:t>
    </dgm:pt>
    <dgm:pt modelId="{28449A53-0DDE-40FD-8BAD-1713C135BD71}" type="pres">
      <dgm:prSet presAssocID="{11A2E063-A162-471D-A254-551D86E000D4}" presName="outerBox" presStyleCnt="0"/>
      <dgm:spPr/>
      <dgm:t>
        <a:bodyPr/>
        <a:lstStyle/>
        <a:p>
          <a:endParaRPr lang="es-MX"/>
        </a:p>
      </dgm:t>
    </dgm:pt>
    <dgm:pt modelId="{6700839B-EF45-41D3-B258-2FA5919832EE}" type="pres">
      <dgm:prSet presAssocID="{11A2E063-A162-471D-A254-551D86E000D4}" presName="outerBoxParent" presStyleLbl="node1" presStyleIdx="0" presStyleCnt="3" custLinFactNeighborX="-8547" custLinFactNeighborY="3516"/>
      <dgm:spPr/>
      <dgm:t>
        <a:bodyPr/>
        <a:lstStyle/>
        <a:p>
          <a:endParaRPr lang="es-MX"/>
        </a:p>
      </dgm:t>
    </dgm:pt>
    <dgm:pt modelId="{5B436A34-6E89-422A-8E90-ED0727F70069}" type="pres">
      <dgm:prSet presAssocID="{11A2E063-A162-471D-A254-551D86E000D4}" presName="outerBoxChildren" presStyleCnt="0"/>
      <dgm:spPr/>
      <dgm:t>
        <a:bodyPr/>
        <a:lstStyle/>
        <a:p>
          <a:endParaRPr lang="es-MX"/>
        </a:p>
      </dgm:t>
    </dgm:pt>
    <dgm:pt modelId="{398EDC74-8C14-4049-A834-0B8DB547065F}" type="pres">
      <dgm:prSet presAssocID="{06D52B5A-C9E2-41E8-AE09-EDD776C6A8D8}" presName="oChild" presStyleLbl="fgAcc1" presStyleIdx="0" presStyleCnt="4" custScaleY="110000">
        <dgm:presLayoutVars>
          <dgm:bulletEnabled val="1"/>
        </dgm:presLayoutVars>
      </dgm:prSet>
      <dgm:spPr/>
      <dgm:t>
        <a:bodyPr/>
        <a:lstStyle/>
        <a:p>
          <a:endParaRPr lang="es-MX"/>
        </a:p>
      </dgm:t>
    </dgm:pt>
    <dgm:pt modelId="{12181F68-B0EE-4AB7-83A8-819C8F5F1218}" type="pres">
      <dgm:prSet presAssocID="{B2AC81E8-25B8-43FE-9D49-A4E1FBDFC8F6}" presName="outerSibTrans" presStyleCnt="0"/>
      <dgm:spPr/>
      <dgm:t>
        <a:bodyPr/>
        <a:lstStyle/>
        <a:p>
          <a:endParaRPr lang="es-MX"/>
        </a:p>
      </dgm:t>
    </dgm:pt>
    <dgm:pt modelId="{8227DD52-5834-4E24-A7D9-385F1CF76A82}" type="pres">
      <dgm:prSet presAssocID="{5C6AEF20-1B0F-4BAC-8782-697DA9BF0FDC}" presName="oChild" presStyleLbl="fgAcc1" presStyleIdx="1" presStyleCnt="4">
        <dgm:presLayoutVars>
          <dgm:bulletEnabled val="1"/>
        </dgm:presLayoutVars>
      </dgm:prSet>
      <dgm:spPr/>
      <dgm:t>
        <a:bodyPr/>
        <a:lstStyle/>
        <a:p>
          <a:endParaRPr lang="es-MX"/>
        </a:p>
      </dgm:t>
    </dgm:pt>
    <dgm:pt modelId="{24568228-1810-4AAB-826E-F19290F04D14}" type="pres">
      <dgm:prSet presAssocID="{11A2E063-A162-471D-A254-551D86E000D4}" presName="middleBox" presStyleCnt="0"/>
      <dgm:spPr/>
      <dgm:t>
        <a:bodyPr/>
        <a:lstStyle/>
        <a:p>
          <a:endParaRPr lang="es-MX"/>
        </a:p>
      </dgm:t>
    </dgm:pt>
    <dgm:pt modelId="{938E9AE5-9B7F-4FDF-868D-A2A7DB342536}" type="pres">
      <dgm:prSet presAssocID="{11A2E063-A162-471D-A254-551D86E000D4}" presName="middleBoxParent" presStyleLbl="node1" presStyleIdx="1" presStyleCnt="3"/>
      <dgm:spPr/>
      <dgm:t>
        <a:bodyPr/>
        <a:lstStyle/>
        <a:p>
          <a:endParaRPr lang="es-MX"/>
        </a:p>
      </dgm:t>
    </dgm:pt>
    <dgm:pt modelId="{052DE839-2C62-417A-AF96-7488616490D5}" type="pres">
      <dgm:prSet presAssocID="{11A2E063-A162-471D-A254-551D86E000D4}" presName="middleBoxChildren" presStyleCnt="0"/>
      <dgm:spPr/>
      <dgm:t>
        <a:bodyPr/>
        <a:lstStyle/>
        <a:p>
          <a:endParaRPr lang="es-MX"/>
        </a:p>
      </dgm:t>
    </dgm:pt>
    <dgm:pt modelId="{439D7E43-C77E-4128-8040-0FC14E6DEAB6}" type="pres">
      <dgm:prSet presAssocID="{AEE96305-EE48-44DB-B9BA-295A84122C04}" presName="mChild" presStyleLbl="fgAcc1" presStyleIdx="2" presStyleCnt="4">
        <dgm:presLayoutVars>
          <dgm:bulletEnabled val="1"/>
        </dgm:presLayoutVars>
      </dgm:prSet>
      <dgm:spPr/>
      <dgm:t>
        <a:bodyPr/>
        <a:lstStyle/>
        <a:p>
          <a:endParaRPr lang="es-MX"/>
        </a:p>
      </dgm:t>
    </dgm:pt>
    <dgm:pt modelId="{79B5B538-B0A6-4090-B3B3-CB580179D537}" type="pres">
      <dgm:prSet presAssocID="{11A2E063-A162-471D-A254-551D86E000D4}" presName="centerBox" presStyleCnt="0"/>
      <dgm:spPr/>
      <dgm:t>
        <a:bodyPr/>
        <a:lstStyle/>
        <a:p>
          <a:endParaRPr lang="es-MX"/>
        </a:p>
      </dgm:t>
    </dgm:pt>
    <dgm:pt modelId="{B37B3C91-563C-47B6-AD3F-E5BDD9DF75FA}" type="pres">
      <dgm:prSet presAssocID="{11A2E063-A162-471D-A254-551D86E000D4}" presName="centerBoxParent" presStyleLbl="node1" presStyleIdx="2" presStyleCnt="3"/>
      <dgm:spPr/>
      <dgm:t>
        <a:bodyPr/>
        <a:lstStyle/>
        <a:p>
          <a:endParaRPr lang="es-MX"/>
        </a:p>
      </dgm:t>
    </dgm:pt>
    <dgm:pt modelId="{6E1972B2-1C69-41C7-92B3-4AE784843CDC}" type="pres">
      <dgm:prSet presAssocID="{11A2E063-A162-471D-A254-551D86E000D4}" presName="centerBoxChildren" presStyleCnt="0"/>
      <dgm:spPr/>
      <dgm:t>
        <a:bodyPr/>
        <a:lstStyle/>
        <a:p>
          <a:endParaRPr lang="es-MX"/>
        </a:p>
      </dgm:t>
    </dgm:pt>
    <dgm:pt modelId="{8B8C64DD-CBA6-4265-BFF1-6CFA8649FD3E}" type="pres">
      <dgm:prSet presAssocID="{EF02EF57-02F2-47A1-8571-F9812295390B}" presName="cChild" presStyleLbl="fgAcc1" presStyleIdx="3" presStyleCnt="4" custScaleY="132894">
        <dgm:presLayoutVars>
          <dgm:bulletEnabled val="1"/>
        </dgm:presLayoutVars>
      </dgm:prSet>
      <dgm:spPr/>
      <dgm:t>
        <a:bodyPr/>
        <a:lstStyle/>
        <a:p>
          <a:endParaRPr lang="es-MX"/>
        </a:p>
      </dgm:t>
    </dgm:pt>
  </dgm:ptLst>
  <dgm:cxnLst>
    <dgm:cxn modelId="{FD4E10ED-C39C-4575-845A-4AC05221ACEE}" srcId="{E88C8B5C-17A1-455C-8E9F-F3708130C7AA}" destId="{EF02EF57-02F2-47A1-8571-F9812295390B}" srcOrd="0" destOrd="0" parTransId="{DF50D5E2-E431-495D-96F7-1C9E23B2DB47}" sibTransId="{7C273D79-4C7B-4C54-88D7-32BAAD8903BD}"/>
    <dgm:cxn modelId="{88762EAB-B178-4CDC-9BAE-5AAA692237A1}" type="presOf" srcId="{EF02EF57-02F2-47A1-8571-F9812295390B}" destId="{8B8C64DD-CBA6-4265-BFF1-6CFA8649FD3E}" srcOrd="0" destOrd="0" presId="urn:microsoft.com/office/officeart/2005/8/layout/target2"/>
    <dgm:cxn modelId="{75D3F7CF-BE43-453B-BB3D-0D39C34F70DB}" type="presOf" srcId="{11A2E063-A162-471D-A254-551D86E000D4}" destId="{E104E90A-F655-4CD4-A26B-BB36FAE92B50}" srcOrd="0" destOrd="0" presId="urn:microsoft.com/office/officeart/2005/8/layout/target2"/>
    <dgm:cxn modelId="{65787FBB-54A0-42B1-8411-2E39ADD25080}" type="presOf" srcId="{06D52B5A-C9E2-41E8-AE09-EDD776C6A8D8}" destId="{398EDC74-8C14-4049-A834-0B8DB547065F}" srcOrd="0" destOrd="0" presId="urn:microsoft.com/office/officeart/2005/8/layout/target2"/>
    <dgm:cxn modelId="{74EA8EEB-C1ED-45F4-AE42-C1606F2448EE}" type="presOf" srcId="{5C6AEF20-1B0F-4BAC-8782-697DA9BF0FDC}" destId="{8227DD52-5834-4E24-A7D9-385F1CF76A82}" srcOrd="0" destOrd="0" presId="urn:microsoft.com/office/officeart/2005/8/layout/target2"/>
    <dgm:cxn modelId="{BDA6F533-78ED-4FCA-BED0-16CBFC0AC57A}" srcId="{11A2E063-A162-471D-A254-551D86E000D4}" destId="{6E35E447-FB10-4B81-B5EC-5114227F78D0}" srcOrd="0" destOrd="0" parTransId="{11368A4F-7ADA-4A7E-B58C-CF113CF699F3}" sibTransId="{29CEE2D3-8410-4FB2-AFBF-3F35DA6B2397}"/>
    <dgm:cxn modelId="{AC40389C-3F28-4EBD-9440-EAE3DC1208DE}" srcId="{FA7B90A1-94BF-413F-8319-D73109E8C121}" destId="{AEE96305-EE48-44DB-B9BA-295A84122C04}" srcOrd="0" destOrd="0" parTransId="{BC33C5E7-F9E3-444B-9E90-AF109CEBBB69}" sibTransId="{7A2C65F4-8471-4A26-B947-DAEADBCC9FF8}"/>
    <dgm:cxn modelId="{4391EFA0-C9B4-481F-A552-B6EC48A2B495}" type="presOf" srcId="{FA7B90A1-94BF-413F-8319-D73109E8C121}" destId="{938E9AE5-9B7F-4FDF-868D-A2A7DB342536}" srcOrd="0" destOrd="0" presId="urn:microsoft.com/office/officeart/2005/8/layout/target2"/>
    <dgm:cxn modelId="{40A736CA-6885-4C72-BC92-A41DEA125201}" type="presOf" srcId="{6E35E447-FB10-4B81-B5EC-5114227F78D0}" destId="{6700839B-EF45-41D3-B258-2FA5919832EE}" srcOrd="0" destOrd="0" presId="urn:microsoft.com/office/officeart/2005/8/layout/target2"/>
    <dgm:cxn modelId="{44763766-49C4-47ED-81A3-82095E21922A}" type="presOf" srcId="{AEE96305-EE48-44DB-B9BA-295A84122C04}" destId="{439D7E43-C77E-4128-8040-0FC14E6DEAB6}" srcOrd="0" destOrd="0" presId="urn:microsoft.com/office/officeart/2005/8/layout/target2"/>
    <dgm:cxn modelId="{820E2C66-9757-4EA9-9454-40C32747818A}" srcId="{6E35E447-FB10-4B81-B5EC-5114227F78D0}" destId="{06D52B5A-C9E2-41E8-AE09-EDD776C6A8D8}" srcOrd="0" destOrd="0" parTransId="{D1B00CCF-D75B-470A-89FB-ED09FF16E32C}" sibTransId="{B2AC81E8-25B8-43FE-9D49-A4E1FBDFC8F6}"/>
    <dgm:cxn modelId="{3A54625E-049D-42EC-82E3-B9425BF6445A}" srcId="{6E35E447-FB10-4B81-B5EC-5114227F78D0}" destId="{5C6AEF20-1B0F-4BAC-8782-697DA9BF0FDC}" srcOrd="1" destOrd="0" parTransId="{0F28D695-6E8F-4A96-A13D-E4BF5A9DE6CC}" sibTransId="{A726B39E-96DD-40C2-8F33-021FFA9B597C}"/>
    <dgm:cxn modelId="{30902C1B-9133-49D4-89B3-E2D5E442CBF7}" type="presOf" srcId="{E88C8B5C-17A1-455C-8E9F-F3708130C7AA}" destId="{B37B3C91-563C-47B6-AD3F-E5BDD9DF75FA}" srcOrd="0" destOrd="0" presId="urn:microsoft.com/office/officeart/2005/8/layout/target2"/>
    <dgm:cxn modelId="{98D6A8A3-E8EE-449E-A41B-CA6C0FC0A0E5}" srcId="{11A2E063-A162-471D-A254-551D86E000D4}" destId="{FA7B90A1-94BF-413F-8319-D73109E8C121}" srcOrd="1" destOrd="0" parTransId="{49AC7231-2587-49DB-95F5-E590AE1AD9E2}" sibTransId="{CC65E50B-E194-4E71-A517-9EBBBFBF6742}"/>
    <dgm:cxn modelId="{B2263680-7647-4FF8-9AD7-0FC6236025A1}" srcId="{11A2E063-A162-471D-A254-551D86E000D4}" destId="{E88C8B5C-17A1-455C-8E9F-F3708130C7AA}" srcOrd="2" destOrd="0" parTransId="{5A392D87-5184-49D2-BBE7-98F686A9BACB}" sibTransId="{C893F1C6-1488-4BA3-8F06-E06C0F60147A}"/>
    <dgm:cxn modelId="{CB58D199-CFB2-45E9-BDAC-9F54C7E2A832}" type="presParOf" srcId="{E104E90A-F655-4CD4-A26B-BB36FAE92B50}" destId="{28449A53-0DDE-40FD-8BAD-1713C135BD71}" srcOrd="0" destOrd="0" presId="urn:microsoft.com/office/officeart/2005/8/layout/target2"/>
    <dgm:cxn modelId="{4E734E1B-8A5D-4F9C-9956-AEAA39BBF4EA}" type="presParOf" srcId="{28449A53-0DDE-40FD-8BAD-1713C135BD71}" destId="{6700839B-EF45-41D3-B258-2FA5919832EE}" srcOrd="0" destOrd="0" presId="urn:microsoft.com/office/officeart/2005/8/layout/target2"/>
    <dgm:cxn modelId="{D441137A-1590-44CA-BF78-42A0D1800C99}" type="presParOf" srcId="{28449A53-0DDE-40FD-8BAD-1713C135BD71}" destId="{5B436A34-6E89-422A-8E90-ED0727F70069}" srcOrd="1" destOrd="0" presId="urn:microsoft.com/office/officeart/2005/8/layout/target2"/>
    <dgm:cxn modelId="{4D752219-F9F6-4BA8-AF78-18690C7AAFE9}" type="presParOf" srcId="{5B436A34-6E89-422A-8E90-ED0727F70069}" destId="{398EDC74-8C14-4049-A834-0B8DB547065F}" srcOrd="0" destOrd="0" presId="urn:microsoft.com/office/officeart/2005/8/layout/target2"/>
    <dgm:cxn modelId="{D15F084E-254A-419A-B7B5-582CF191F71A}" type="presParOf" srcId="{5B436A34-6E89-422A-8E90-ED0727F70069}" destId="{12181F68-B0EE-4AB7-83A8-819C8F5F1218}" srcOrd="1" destOrd="0" presId="urn:microsoft.com/office/officeart/2005/8/layout/target2"/>
    <dgm:cxn modelId="{91E05347-3C39-4447-BBD3-832FE1809F90}" type="presParOf" srcId="{5B436A34-6E89-422A-8E90-ED0727F70069}" destId="{8227DD52-5834-4E24-A7D9-385F1CF76A82}" srcOrd="2" destOrd="0" presId="urn:microsoft.com/office/officeart/2005/8/layout/target2"/>
    <dgm:cxn modelId="{D2B07346-DF8D-497C-953B-8581097865E3}" type="presParOf" srcId="{E104E90A-F655-4CD4-A26B-BB36FAE92B50}" destId="{24568228-1810-4AAB-826E-F19290F04D14}" srcOrd="1" destOrd="0" presId="urn:microsoft.com/office/officeart/2005/8/layout/target2"/>
    <dgm:cxn modelId="{6D84B9D6-8382-4412-9DA8-82C3D5F087D6}" type="presParOf" srcId="{24568228-1810-4AAB-826E-F19290F04D14}" destId="{938E9AE5-9B7F-4FDF-868D-A2A7DB342536}" srcOrd="0" destOrd="0" presId="urn:microsoft.com/office/officeart/2005/8/layout/target2"/>
    <dgm:cxn modelId="{9C6E65A0-122A-4F11-AEEA-CFEAE3F89093}" type="presParOf" srcId="{24568228-1810-4AAB-826E-F19290F04D14}" destId="{052DE839-2C62-417A-AF96-7488616490D5}" srcOrd="1" destOrd="0" presId="urn:microsoft.com/office/officeart/2005/8/layout/target2"/>
    <dgm:cxn modelId="{BA176EF2-98AD-4A1A-ABCE-5F7C17244945}" type="presParOf" srcId="{052DE839-2C62-417A-AF96-7488616490D5}" destId="{439D7E43-C77E-4128-8040-0FC14E6DEAB6}" srcOrd="0" destOrd="0" presId="urn:microsoft.com/office/officeart/2005/8/layout/target2"/>
    <dgm:cxn modelId="{17591F8B-20E9-4438-A8BD-5DA09237B89F}" type="presParOf" srcId="{E104E90A-F655-4CD4-A26B-BB36FAE92B50}" destId="{79B5B538-B0A6-4090-B3B3-CB580179D537}" srcOrd="2" destOrd="0" presId="urn:microsoft.com/office/officeart/2005/8/layout/target2"/>
    <dgm:cxn modelId="{5F9B3178-206C-48E1-98E2-67C2D6C56630}" type="presParOf" srcId="{79B5B538-B0A6-4090-B3B3-CB580179D537}" destId="{B37B3C91-563C-47B6-AD3F-E5BDD9DF75FA}" srcOrd="0" destOrd="0" presId="urn:microsoft.com/office/officeart/2005/8/layout/target2"/>
    <dgm:cxn modelId="{7168ED60-D44E-446A-9FC0-80D7F94CE0D0}" type="presParOf" srcId="{79B5B538-B0A6-4090-B3B3-CB580179D537}" destId="{6E1972B2-1C69-41C7-92B3-4AE784843CDC}" srcOrd="1" destOrd="0" presId="urn:microsoft.com/office/officeart/2005/8/layout/target2"/>
    <dgm:cxn modelId="{5509AECA-422F-476E-8E3E-8DAECD082DE3}" type="presParOf" srcId="{6E1972B2-1C69-41C7-92B3-4AE784843CDC}" destId="{8B8C64DD-CBA6-4265-BFF1-6CFA8649FD3E}" srcOrd="0" destOrd="0" presId="urn:microsoft.com/office/officeart/2005/8/layout/target2"/>
  </dgm:cxnLst>
  <dgm:bg>
    <a:noFill/>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11A2E063-A162-471D-A254-551D86E000D4}" type="doc">
      <dgm:prSet loTypeId="urn:microsoft.com/office/officeart/2005/8/layout/target2" loCatId="relationship" qsTypeId="urn:microsoft.com/office/officeart/2005/8/quickstyle/simple5" qsCatId="simple" csTypeId="urn:microsoft.com/office/officeart/2005/8/colors/accent1_5" csCatId="accent1" phldr="1"/>
      <dgm:spPr/>
      <dgm:t>
        <a:bodyPr/>
        <a:lstStyle/>
        <a:p>
          <a:endParaRPr lang="es-MX"/>
        </a:p>
      </dgm:t>
    </dgm:pt>
    <dgm:pt modelId="{6E35E447-FB10-4B81-B5EC-5114227F78D0}">
      <dgm:prSet phldrT="[Texto]"/>
      <dgm:spPr/>
      <dgm:t>
        <a:bodyPr/>
        <a:lstStyle/>
        <a:p>
          <a:r>
            <a:rPr lang="es-EC" dirty="0" smtClean="0">
              <a:solidFill>
                <a:schemeClr val="bg1"/>
              </a:solidFill>
            </a:rPr>
            <a:t>Plan Nacional de Desarrollo (PNBV)</a:t>
          </a:r>
          <a:endParaRPr lang="es-MX" dirty="0">
            <a:solidFill>
              <a:schemeClr val="bg1"/>
            </a:solidFill>
          </a:endParaRPr>
        </a:p>
      </dgm:t>
    </dgm:pt>
    <dgm:pt modelId="{11368A4F-7ADA-4A7E-B58C-CF113CF699F3}" type="parTrans" cxnId="{BDA6F533-78ED-4FCA-BED0-16CBFC0AC57A}">
      <dgm:prSet/>
      <dgm:spPr/>
      <dgm:t>
        <a:bodyPr/>
        <a:lstStyle/>
        <a:p>
          <a:endParaRPr lang="es-MX"/>
        </a:p>
      </dgm:t>
    </dgm:pt>
    <dgm:pt modelId="{29CEE2D3-8410-4FB2-AFBF-3F35DA6B2397}" type="sibTrans" cxnId="{BDA6F533-78ED-4FCA-BED0-16CBFC0AC57A}">
      <dgm:prSet/>
      <dgm:spPr/>
      <dgm:t>
        <a:bodyPr/>
        <a:lstStyle/>
        <a:p>
          <a:endParaRPr lang="es-MX"/>
        </a:p>
      </dgm:t>
    </dgm:pt>
    <dgm:pt modelId="{06D52B5A-C9E2-41E8-AE09-EDD776C6A8D8}">
      <dgm:prSet phldrT="[Texto]"/>
      <dgm:spPr/>
      <dgm:t>
        <a:bodyPr/>
        <a:lstStyle/>
        <a:p>
          <a:r>
            <a:rPr lang="es-MX" b="1" dirty="0" smtClean="0"/>
            <a:t>OBJETIVO PNBV</a:t>
          </a:r>
        </a:p>
        <a:p>
          <a:r>
            <a:rPr lang="es-EC" b="1" dirty="0" smtClean="0"/>
            <a:t>12 Construir un Estado democrático para el Buen Vivir</a:t>
          </a:r>
          <a:endParaRPr lang="es-MX" dirty="0"/>
        </a:p>
      </dgm:t>
    </dgm:pt>
    <dgm:pt modelId="{D1B00CCF-D75B-470A-89FB-ED09FF16E32C}" type="parTrans" cxnId="{820E2C66-9757-4EA9-9454-40C32747818A}">
      <dgm:prSet/>
      <dgm:spPr/>
      <dgm:t>
        <a:bodyPr/>
        <a:lstStyle/>
        <a:p>
          <a:endParaRPr lang="es-MX"/>
        </a:p>
      </dgm:t>
    </dgm:pt>
    <dgm:pt modelId="{B2AC81E8-25B8-43FE-9D49-A4E1FBDFC8F6}" type="sibTrans" cxnId="{820E2C66-9757-4EA9-9454-40C32747818A}">
      <dgm:prSet/>
      <dgm:spPr/>
      <dgm:t>
        <a:bodyPr/>
        <a:lstStyle/>
        <a:p>
          <a:endParaRPr lang="es-MX"/>
        </a:p>
      </dgm:t>
    </dgm:pt>
    <dgm:pt modelId="{5C6AEF20-1B0F-4BAC-8782-697DA9BF0FDC}">
      <dgm:prSet phldrT="[Texto]"/>
      <dgm:spPr/>
      <dgm:t>
        <a:bodyPr/>
        <a:lstStyle/>
        <a:p>
          <a:pPr algn="ctr"/>
          <a:r>
            <a:rPr lang="es-EC" b="1" dirty="0" smtClean="0"/>
            <a:t>Política : </a:t>
          </a:r>
        </a:p>
        <a:p>
          <a:pPr algn="l"/>
          <a:r>
            <a:rPr lang="es-EC" b="1" dirty="0" smtClean="0"/>
            <a:t>12.6 Mejorar la gestión de las empresas públicas y fortalecer los mecanismos de regulación.</a:t>
          </a:r>
          <a:endParaRPr lang="es-MX" dirty="0"/>
        </a:p>
      </dgm:t>
    </dgm:pt>
    <dgm:pt modelId="{0F28D695-6E8F-4A96-A13D-E4BF5A9DE6CC}" type="parTrans" cxnId="{3A54625E-049D-42EC-82E3-B9425BF6445A}">
      <dgm:prSet/>
      <dgm:spPr/>
      <dgm:t>
        <a:bodyPr/>
        <a:lstStyle/>
        <a:p>
          <a:endParaRPr lang="es-MX"/>
        </a:p>
      </dgm:t>
    </dgm:pt>
    <dgm:pt modelId="{A726B39E-96DD-40C2-8F33-021FFA9B597C}" type="sibTrans" cxnId="{3A54625E-049D-42EC-82E3-B9425BF6445A}">
      <dgm:prSet/>
      <dgm:spPr/>
      <dgm:t>
        <a:bodyPr/>
        <a:lstStyle/>
        <a:p>
          <a:endParaRPr lang="es-MX"/>
        </a:p>
      </dgm:t>
    </dgm:pt>
    <dgm:pt modelId="{FA7B90A1-94BF-413F-8319-D73109E8C121}">
      <dgm:prSet phldrT="[Texto]"/>
      <dgm:spPr/>
      <dgm:t>
        <a:bodyPr/>
        <a:lstStyle/>
        <a:p>
          <a:r>
            <a:rPr lang="es-EC" dirty="0" smtClean="0">
              <a:solidFill>
                <a:schemeClr val="bg1"/>
              </a:solidFill>
            </a:rPr>
            <a:t>Agenda Sectorial</a:t>
          </a:r>
          <a:endParaRPr lang="es-MX" dirty="0">
            <a:solidFill>
              <a:schemeClr val="bg1"/>
            </a:solidFill>
          </a:endParaRPr>
        </a:p>
      </dgm:t>
    </dgm:pt>
    <dgm:pt modelId="{49AC7231-2587-49DB-95F5-E590AE1AD9E2}" type="parTrans" cxnId="{98D6A8A3-E8EE-449E-A41B-CA6C0FC0A0E5}">
      <dgm:prSet/>
      <dgm:spPr/>
      <dgm:t>
        <a:bodyPr/>
        <a:lstStyle/>
        <a:p>
          <a:endParaRPr lang="es-MX"/>
        </a:p>
      </dgm:t>
    </dgm:pt>
    <dgm:pt modelId="{CC65E50B-E194-4E71-A517-9EBBBFBF6742}" type="sibTrans" cxnId="{98D6A8A3-E8EE-449E-A41B-CA6C0FC0A0E5}">
      <dgm:prSet/>
      <dgm:spPr/>
      <dgm:t>
        <a:bodyPr/>
        <a:lstStyle/>
        <a:p>
          <a:endParaRPr lang="es-MX"/>
        </a:p>
      </dgm:t>
    </dgm:pt>
    <dgm:pt modelId="{EF02EF57-02F2-47A1-8571-F9812295390B}">
      <dgm:prSet phldrT="[Texto]" custT="1"/>
      <dgm:spPr/>
      <dgm:t>
        <a:bodyPr/>
        <a:lstStyle/>
        <a:p>
          <a:pPr algn="ctr"/>
          <a:r>
            <a:rPr lang="es-EC" sz="1600" b="1" dirty="0" smtClean="0"/>
            <a:t>Incrementar la eficiencia de las empresas de distribución.</a:t>
          </a:r>
          <a:endParaRPr lang="es-MX" sz="1600" dirty="0"/>
        </a:p>
      </dgm:t>
    </dgm:pt>
    <dgm:pt modelId="{DF50D5E2-E431-495D-96F7-1C9E23B2DB47}" type="parTrans" cxnId="{FD4E10ED-C39C-4575-845A-4AC05221ACEE}">
      <dgm:prSet/>
      <dgm:spPr/>
      <dgm:t>
        <a:bodyPr/>
        <a:lstStyle/>
        <a:p>
          <a:endParaRPr lang="es-MX"/>
        </a:p>
      </dgm:t>
    </dgm:pt>
    <dgm:pt modelId="{7C273D79-4C7B-4C54-88D7-32BAAD8903BD}" type="sibTrans" cxnId="{FD4E10ED-C39C-4575-845A-4AC05221ACEE}">
      <dgm:prSet/>
      <dgm:spPr/>
      <dgm:t>
        <a:bodyPr/>
        <a:lstStyle/>
        <a:p>
          <a:endParaRPr lang="es-MX"/>
        </a:p>
      </dgm:t>
    </dgm:pt>
    <dgm:pt modelId="{E88C8B5C-17A1-455C-8E9F-F3708130C7AA}">
      <dgm:prSet phldrT="[Texto]"/>
      <dgm:spPr/>
      <dgm:t>
        <a:bodyPr/>
        <a:lstStyle/>
        <a:p>
          <a:pPr algn="ctr"/>
          <a:r>
            <a:rPr lang="es-EC" dirty="0" smtClean="0">
              <a:solidFill>
                <a:schemeClr val="bg1"/>
              </a:solidFill>
            </a:rPr>
            <a:t>OEI 3</a:t>
          </a:r>
          <a:endParaRPr lang="es-MX" dirty="0">
            <a:solidFill>
              <a:schemeClr val="bg1"/>
            </a:solidFill>
          </a:endParaRPr>
        </a:p>
      </dgm:t>
    </dgm:pt>
    <dgm:pt modelId="{5A392D87-5184-49D2-BBE7-98F686A9BACB}" type="parTrans" cxnId="{B2263680-7647-4FF8-9AD7-0FC6236025A1}">
      <dgm:prSet/>
      <dgm:spPr/>
      <dgm:t>
        <a:bodyPr/>
        <a:lstStyle/>
        <a:p>
          <a:endParaRPr lang="es-MX"/>
        </a:p>
      </dgm:t>
    </dgm:pt>
    <dgm:pt modelId="{C893F1C6-1488-4BA3-8F06-E06C0F60147A}" type="sibTrans" cxnId="{B2263680-7647-4FF8-9AD7-0FC6236025A1}">
      <dgm:prSet/>
      <dgm:spPr/>
      <dgm:t>
        <a:bodyPr/>
        <a:lstStyle/>
        <a:p>
          <a:endParaRPr lang="es-MX"/>
        </a:p>
      </dgm:t>
    </dgm:pt>
    <dgm:pt modelId="{AEE96305-EE48-44DB-B9BA-295A84122C04}">
      <dgm:prSet phldrT="[Texto]" custT="1"/>
      <dgm:spPr/>
      <dgm:t>
        <a:bodyPr/>
        <a:lstStyle/>
        <a:p>
          <a:pPr algn="ctr"/>
          <a:r>
            <a:rPr lang="es-EC" sz="1200" b="1" dirty="0" smtClean="0"/>
            <a:t>Incrementar la competitividad sistémica nacional desde los Sectores Estratégicos</a:t>
          </a:r>
          <a:endParaRPr lang="es-MX" sz="1200" dirty="0"/>
        </a:p>
      </dgm:t>
    </dgm:pt>
    <dgm:pt modelId="{BC33C5E7-F9E3-444B-9E90-AF109CEBBB69}" type="parTrans" cxnId="{AC40389C-3F28-4EBD-9440-EAE3DC1208DE}">
      <dgm:prSet/>
      <dgm:spPr/>
      <dgm:t>
        <a:bodyPr/>
        <a:lstStyle/>
        <a:p>
          <a:endParaRPr lang="es-MX"/>
        </a:p>
      </dgm:t>
    </dgm:pt>
    <dgm:pt modelId="{7A2C65F4-8471-4A26-B947-DAEADBCC9FF8}" type="sibTrans" cxnId="{AC40389C-3F28-4EBD-9440-EAE3DC1208DE}">
      <dgm:prSet/>
      <dgm:spPr/>
      <dgm:t>
        <a:bodyPr/>
        <a:lstStyle/>
        <a:p>
          <a:endParaRPr lang="es-MX"/>
        </a:p>
      </dgm:t>
    </dgm:pt>
    <dgm:pt modelId="{993378AA-EEA9-488B-9541-C4F4DD5729A4}">
      <dgm:prSet phldrT="[Texto]"/>
      <dgm:spPr/>
      <dgm:t>
        <a:bodyPr/>
        <a:lstStyle/>
        <a:p>
          <a:pPr algn="ctr"/>
          <a:r>
            <a:rPr lang="es-MX" b="1" dirty="0" smtClean="0"/>
            <a:t>Meta:</a:t>
          </a:r>
        </a:p>
        <a:p>
          <a:pPr algn="ctr"/>
          <a:r>
            <a:rPr lang="es-EC" b="1" dirty="0" smtClean="0"/>
            <a:t>12.6.1 Disminuir a 11% las pérdidas de electricidad en distribución al 2013</a:t>
          </a:r>
        </a:p>
        <a:p>
          <a:pPr algn="ctr"/>
          <a:r>
            <a:rPr lang="es-EC" b="1" dirty="0" smtClean="0"/>
            <a:t>Indicador:</a:t>
          </a:r>
        </a:p>
        <a:p>
          <a:pPr algn="ctr"/>
          <a:r>
            <a:rPr lang="es-EC" b="1" dirty="0" smtClean="0"/>
            <a:t>Porcentaje de pérdidas de electricidad en distribución</a:t>
          </a:r>
          <a:endParaRPr lang="es-MX" b="1" dirty="0"/>
        </a:p>
      </dgm:t>
    </dgm:pt>
    <dgm:pt modelId="{00DCD833-A45D-4647-9245-4D4261D01EBD}" type="parTrans" cxnId="{7AF8DA0E-CFB3-4C4D-865E-3EC55A65636F}">
      <dgm:prSet/>
      <dgm:spPr/>
      <dgm:t>
        <a:bodyPr/>
        <a:lstStyle/>
        <a:p>
          <a:endParaRPr lang="es-EC"/>
        </a:p>
      </dgm:t>
    </dgm:pt>
    <dgm:pt modelId="{7D042C5F-3F51-4104-802A-2C6E2BAB2FBB}" type="sibTrans" cxnId="{7AF8DA0E-CFB3-4C4D-865E-3EC55A65636F}">
      <dgm:prSet/>
      <dgm:spPr/>
      <dgm:t>
        <a:bodyPr/>
        <a:lstStyle/>
        <a:p>
          <a:endParaRPr lang="es-EC"/>
        </a:p>
      </dgm:t>
    </dgm:pt>
    <dgm:pt modelId="{E104E90A-F655-4CD4-A26B-BB36FAE92B50}" type="pres">
      <dgm:prSet presAssocID="{11A2E063-A162-471D-A254-551D86E000D4}" presName="Name0" presStyleCnt="0">
        <dgm:presLayoutVars>
          <dgm:chMax val="3"/>
          <dgm:chPref val="1"/>
          <dgm:dir/>
          <dgm:animLvl val="lvl"/>
          <dgm:resizeHandles/>
        </dgm:presLayoutVars>
      </dgm:prSet>
      <dgm:spPr/>
      <dgm:t>
        <a:bodyPr/>
        <a:lstStyle/>
        <a:p>
          <a:endParaRPr lang="es-MX"/>
        </a:p>
      </dgm:t>
    </dgm:pt>
    <dgm:pt modelId="{28449A53-0DDE-40FD-8BAD-1713C135BD71}" type="pres">
      <dgm:prSet presAssocID="{11A2E063-A162-471D-A254-551D86E000D4}" presName="outerBox" presStyleCnt="0"/>
      <dgm:spPr/>
      <dgm:t>
        <a:bodyPr/>
        <a:lstStyle/>
        <a:p>
          <a:endParaRPr lang="es-MX"/>
        </a:p>
      </dgm:t>
    </dgm:pt>
    <dgm:pt modelId="{6700839B-EF45-41D3-B258-2FA5919832EE}" type="pres">
      <dgm:prSet presAssocID="{11A2E063-A162-471D-A254-551D86E000D4}" presName="outerBoxParent" presStyleLbl="node1" presStyleIdx="0" presStyleCnt="3" custLinFactNeighborX="-8547" custLinFactNeighborY="3516"/>
      <dgm:spPr/>
      <dgm:t>
        <a:bodyPr/>
        <a:lstStyle/>
        <a:p>
          <a:endParaRPr lang="es-MX"/>
        </a:p>
      </dgm:t>
    </dgm:pt>
    <dgm:pt modelId="{5B436A34-6E89-422A-8E90-ED0727F70069}" type="pres">
      <dgm:prSet presAssocID="{11A2E063-A162-471D-A254-551D86E000D4}" presName="outerBoxChildren" presStyleCnt="0"/>
      <dgm:spPr/>
      <dgm:t>
        <a:bodyPr/>
        <a:lstStyle/>
        <a:p>
          <a:endParaRPr lang="es-MX"/>
        </a:p>
      </dgm:t>
    </dgm:pt>
    <dgm:pt modelId="{398EDC74-8C14-4049-A834-0B8DB547065F}" type="pres">
      <dgm:prSet presAssocID="{06D52B5A-C9E2-41E8-AE09-EDD776C6A8D8}" presName="oChild" presStyleLbl="fgAcc1" presStyleIdx="0" presStyleCnt="5" custScaleY="110000">
        <dgm:presLayoutVars>
          <dgm:bulletEnabled val="1"/>
        </dgm:presLayoutVars>
      </dgm:prSet>
      <dgm:spPr/>
      <dgm:t>
        <a:bodyPr/>
        <a:lstStyle/>
        <a:p>
          <a:endParaRPr lang="es-MX"/>
        </a:p>
      </dgm:t>
    </dgm:pt>
    <dgm:pt modelId="{12181F68-B0EE-4AB7-83A8-819C8F5F1218}" type="pres">
      <dgm:prSet presAssocID="{B2AC81E8-25B8-43FE-9D49-A4E1FBDFC8F6}" presName="outerSibTrans" presStyleCnt="0"/>
      <dgm:spPr/>
      <dgm:t>
        <a:bodyPr/>
        <a:lstStyle/>
        <a:p>
          <a:endParaRPr lang="es-MX"/>
        </a:p>
      </dgm:t>
    </dgm:pt>
    <dgm:pt modelId="{8227DD52-5834-4E24-A7D9-385F1CF76A82}" type="pres">
      <dgm:prSet presAssocID="{5C6AEF20-1B0F-4BAC-8782-697DA9BF0FDC}" presName="oChild" presStyleLbl="fgAcc1" presStyleIdx="1" presStyleCnt="5">
        <dgm:presLayoutVars>
          <dgm:bulletEnabled val="1"/>
        </dgm:presLayoutVars>
      </dgm:prSet>
      <dgm:spPr/>
      <dgm:t>
        <a:bodyPr/>
        <a:lstStyle/>
        <a:p>
          <a:endParaRPr lang="es-MX"/>
        </a:p>
      </dgm:t>
    </dgm:pt>
    <dgm:pt modelId="{2D5028C7-2BA9-490F-A9E4-EBE05F047988}" type="pres">
      <dgm:prSet presAssocID="{A726B39E-96DD-40C2-8F33-021FFA9B597C}" presName="outerSibTrans" presStyleCnt="0"/>
      <dgm:spPr/>
    </dgm:pt>
    <dgm:pt modelId="{4153E551-6093-4BF5-AEF9-B652129A4253}" type="pres">
      <dgm:prSet presAssocID="{993378AA-EEA9-488B-9541-C4F4DD5729A4}" presName="oChild" presStyleLbl="fgAcc1" presStyleIdx="2" presStyleCnt="5">
        <dgm:presLayoutVars>
          <dgm:bulletEnabled val="1"/>
        </dgm:presLayoutVars>
      </dgm:prSet>
      <dgm:spPr/>
      <dgm:t>
        <a:bodyPr/>
        <a:lstStyle/>
        <a:p>
          <a:endParaRPr lang="es-EC"/>
        </a:p>
      </dgm:t>
    </dgm:pt>
    <dgm:pt modelId="{24568228-1810-4AAB-826E-F19290F04D14}" type="pres">
      <dgm:prSet presAssocID="{11A2E063-A162-471D-A254-551D86E000D4}" presName="middleBox" presStyleCnt="0"/>
      <dgm:spPr/>
      <dgm:t>
        <a:bodyPr/>
        <a:lstStyle/>
        <a:p>
          <a:endParaRPr lang="es-MX"/>
        </a:p>
      </dgm:t>
    </dgm:pt>
    <dgm:pt modelId="{938E9AE5-9B7F-4FDF-868D-A2A7DB342536}" type="pres">
      <dgm:prSet presAssocID="{11A2E063-A162-471D-A254-551D86E000D4}" presName="middleBoxParent" presStyleLbl="node1" presStyleIdx="1" presStyleCnt="3"/>
      <dgm:spPr/>
      <dgm:t>
        <a:bodyPr/>
        <a:lstStyle/>
        <a:p>
          <a:endParaRPr lang="es-MX"/>
        </a:p>
      </dgm:t>
    </dgm:pt>
    <dgm:pt modelId="{052DE839-2C62-417A-AF96-7488616490D5}" type="pres">
      <dgm:prSet presAssocID="{11A2E063-A162-471D-A254-551D86E000D4}" presName="middleBoxChildren" presStyleCnt="0"/>
      <dgm:spPr/>
      <dgm:t>
        <a:bodyPr/>
        <a:lstStyle/>
        <a:p>
          <a:endParaRPr lang="es-MX"/>
        </a:p>
      </dgm:t>
    </dgm:pt>
    <dgm:pt modelId="{439D7E43-C77E-4128-8040-0FC14E6DEAB6}" type="pres">
      <dgm:prSet presAssocID="{AEE96305-EE48-44DB-B9BA-295A84122C04}" presName="mChild" presStyleLbl="fgAcc1" presStyleIdx="3" presStyleCnt="5">
        <dgm:presLayoutVars>
          <dgm:bulletEnabled val="1"/>
        </dgm:presLayoutVars>
      </dgm:prSet>
      <dgm:spPr/>
      <dgm:t>
        <a:bodyPr/>
        <a:lstStyle/>
        <a:p>
          <a:endParaRPr lang="es-MX"/>
        </a:p>
      </dgm:t>
    </dgm:pt>
    <dgm:pt modelId="{79B5B538-B0A6-4090-B3B3-CB580179D537}" type="pres">
      <dgm:prSet presAssocID="{11A2E063-A162-471D-A254-551D86E000D4}" presName="centerBox" presStyleCnt="0"/>
      <dgm:spPr/>
      <dgm:t>
        <a:bodyPr/>
        <a:lstStyle/>
        <a:p>
          <a:endParaRPr lang="es-MX"/>
        </a:p>
      </dgm:t>
    </dgm:pt>
    <dgm:pt modelId="{B37B3C91-563C-47B6-AD3F-E5BDD9DF75FA}" type="pres">
      <dgm:prSet presAssocID="{11A2E063-A162-471D-A254-551D86E000D4}" presName="centerBoxParent" presStyleLbl="node1" presStyleIdx="2" presStyleCnt="3"/>
      <dgm:spPr/>
      <dgm:t>
        <a:bodyPr/>
        <a:lstStyle/>
        <a:p>
          <a:endParaRPr lang="es-MX"/>
        </a:p>
      </dgm:t>
    </dgm:pt>
    <dgm:pt modelId="{6E1972B2-1C69-41C7-92B3-4AE784843CDC}" type="pres">
      <dgm:prSet presAssocID="{11A2E063-A162-471D-A254-551D86E000D4}" presName="centerBoxChildren" presStyleCnt="0"/>
      <dgm:spPr/>
      <dgm:t>
        <a:bodyPr/>
        <a:lstStyle/>
        <a:p>
          <a:endParaRPr lang="es-MX"/>
        </a:p>
      </dgm:t>
    </dgm:pt>
    <dgm:pt modelId="{8B8C64DD-CBA6-4265-BFF1-6CFA8649FD3E}" type="pres">
      <dgm:prSet presAssocID="{EF02EF57-02F2-47A1-8571-F9812295390B}" presName="cChild" presStyleLbl="fgAcc1" presStyleIdx="4" presStyleCnt="5" custScaleY="132894">
        <dgm:presLayoutVars>
          <dgm:bulletEnabled val="1"/>
        </dgm:presLayoutVars>
      </dgm:prSet>
      <dgm:spPr/>
      <dgm:t>
        <a:bodyPr/>
        <a:lstStyle/>
        <a:p>
          <a:endParaRPr lang="es-MX"/>
        </a:p>
      </dgm:t>
    </dgm:pt>
  </dgm:ptLst>
  <dgm:cxnLst>
    <dgm:cxn modelId="{FD4E10ED-C39C-4575-845A-4AC05221ACEE}" srcId="{E88C8B5C-17A1-455C-8E9F-F3708130C7AA}" destId="{EF02EF57-02F2-47A1-8571-F9812295390B}" srcOrd="0" destOrd="0" parTransId="{DF50D5E2-E431-495D-96F7-1C9E23B2DB47}" sibTransId="{7C273D79-4C7B-4C54-88D7-32BAAD8903BD}"/>
    <dgm:cxn modelId="{7797D0EF-8D86-4F3B-B09F-3C1A757BF46D}" type="presOf" srcId="{06D52B5A-C9E2-41E8-AE09-EDD776C6A8D8}" destId="{398EDC74-8C14-4049-A834-0B8DB547065F}" srcOrd="0" destOrd="0" presId="urn:microsoft.com/office/officeart/2005/8/layout/target2"/>
    <dgm:cxn modelId="{A05303BE-C33F-4089-9C2F-50648DB09548}" type="presOf" srcId="{6E35E447-FB10-4B81-B5EC-5114227F78D0}" destId="{6700839B-EF45-41D3-B258-2FA5919832EE}" srcOrd="0" destOrd="0" presId="urn:microsoft.com/office/officeart/2005/8/layout/target2"/>
    <dgm:cxn modelId="{7AF8DA0E-CFB3-4C4D-865E-3EC55A65636F}" srcId="{6E35E447-FB10-4B81-B5EC-5114227F78D0}" destId="{993378AA-EEA9-488B-9541-C4F4DD5729A4}" srcOrd="2" destOrd="0" parTransId="{00DCD833-A45D-4647-9245-4D4261D01EBD}" sibTransId="{7D042C5F-3F51-4104-802A-2C6E2BAB2FBB}"/>
    <dgm:cxn modelId="{10407051-AF96-4897-AF2D-3EF8A65976D3}" type="presOf" srcId="{E88C8B5C-17A1-455C-8E9F-F3708130C7AA}" destId="{B37B3C91-563C-47B6-AD3F-E5BDD9DF75FA}" srcOrd="0" destOrd="0" presId="urn:microsoft.com/office/officeart/2005/8/layout/target2"/>
    <dgm:cxn modelId="{BDA6F533-78ED-4FCA-BED0-16CBFC0AC57A}" srcId="{11A2E063-A162-471D-A254-551D86E000D4}" destId="{6E35E447-FB10-4B81-B5EC-5114227F78D0}" srcOrd="0" destOrd="0" parTransId="{11368A4F-7ADA-4A7E-B58C-CF113CF699F3}" sibTransId="{29CEE2D3-8410-4FB2-AFBF-3F35DA6B2397}"/>
    <dgm:cxn modelId="{AC40389C-3F28-4EBD-9440-EAE3DC1208DE}" srcId="{FA7B90A1-94BF-413F-8319-D73109E8C121}" destId="{AEE96305-EE48-44DB-B9BA-295A84122C04}" srcOrd="0" destOrd="0" parTransId="{BC33C5E7-F9E3-444B-9E90-AF109CEBBB69}" sibTransId="{7A2C65F4-8471-4A26-B947-DAEADBCC9FF8}"/>
    <dgm:cxn modelId="{E99AD6E4-B91F-4E30-AFA4-F539AA66073C}" type="presOf" srcId="{AEE96305-EE48-44DB-B9BA-295A84122C04}" destId="{439D7E43-C77E-4128-8040-0FC14E6DEAB6}" srcOrd="0" destOrd="0" presId="urn:microsoft.com/office/officeart/2005/8/layout/target2"/>
    <dgm:cxn modelId="{8F23F9AB-38DC-4916-9065-9CB4B595E1D8}" type="presOf" srcId="{EF02EF57-02F2-47A1-8571-F9812295390B}" destId="{8B8C64DD-CBA6-4265-BFF1-6CFA8649FD3E}" srcOrd="0" destOrd="0" presId="urn:microsoft.com/office/officeart/2005/8/layout/target2"/>
    <dgm:cxn modelId="{61ECA74B-05F7-4660-BD8A-CD0435B3444E}" type="presOf" srcId="{993378AA-EEA9-488B-9541-C4F4DD5729A4}" destId="{4153E551-6093-4BF5-AEF9-B652129A4253}" srcOrd="0" destOrd="0" presId="urn:microsoft.com/office/officeart/2005/8/layout/target2"/>
    <dgm:cxn modelId="{0B0AA739-1874-42CB-BABB-A9AFAEF1A08C}" type="presOf" srcId="{11A2E063-A162-471D-A254-551D86E000D4}" destId="{E104E90A-F655-4CD4-A26B-BB36FAE92B50}" srcOrd="0" destOrd="0" presId="urn:microsoft.com/office/officeart/2005/8/layout/target2"/>
    <dgm:cxn modelId="{820E2C66-9757-4EA9-9454-40C32747818A}" srcId="{6E35E447-FB10-4B81-B5EC-5114227F78D0}" destId="{06D52B5A-C9E2-41E8-AE09-EDD776C6A8D8}" srcOrd="0" destOrd="0" parTransId="{D1B00CCF-D75B-470A-89FB-ED09FF16E32C}" sibTransId="{B2AC81E8-25B8-43FE-9D49-A4E1FBDFC8F6}"/>
    <dgm:cxn modelId="{3A54625E-049D-42EC-82E3-B9425BF6445A}" srcId="{6E35E447-FB10-4B81-B5EC-5114227F78D0}" destId="{5C6AEF20-1B0F-4BAC-8782-697DA9BF0FDC}" srcOrd="1" destOrd="0" parTransId="{0F28D695-6E8F-4A96-A13D-E4BF5A9DE6CC}" sibTransId="{A726B39E-96DD-40C2-8F33-021FFA9B597C}"/>
    <dgm:cxn modelId="{8F2EC0A0-3590-45D2-9DBA-64DEAF62AB68}" type="presOf" srcId="{5C6AEF20-1B0F-4BAC-8782-697DA9BF0FDC}" destId="{8227DD52-5834-4E24-A7D9-385F1CF76A82}" srcOrd="0" destOrd="0" presId="urn:microsoft.com/office/officeart/2005/8/layout/target2"/>
    <dgm:cxn modelId="{7F8078B5-A933-418E-BFC4-CC8176368102}" type="presOf" srcId="{FA7B90A1-94BF-413F-8319-D73109E8C121}" destId="{938E9AE5-9B7F-4FDF-868D-A2A7DB342536}" srcOrd="0" destOrd="0" presId="urn:microsoft.com/office/officeart/2005/8/layout/target2"/>
    <dgm:cxn modelId="{98D6A8A3-E8EE-449E-A41B-CA6C0FC0A0E5}" srcId="{11A2E063-A162-471D-A254-551D86E000D4}" destId="{FA7B90A1-94BF-413F-8319-D73109E8C121}" srcOrd="1" destOrd="0" parTransId="{49AC7231-2587-49DB-95F5-E590AE1AD9E2}" sibTransId="{CC65E50B-E194-4E71-A517-9EBBBFBF6742}"/>
    <dgm:cxn modelId="{B2263680-7647-4FF8-9AD7-0FC6236025A1}" srcId="{11A2E063-A162-471D-A254-551D86E000D4}" destId="{E88C8B5C-17A1-455C-8E9F-F3708130C7AA}" srcOrd="2" destOrd="0" parTransId="{5A392D87-5184-49D2-BBE7-98F686A9BACB}" sibTransId="{C893F1C6-1488-4BA3-8F06-E06C0F60147A}"/>
    <dgm:cxn modelId="{4A85926E-ADA2-4957-8D24-A28A6CEC3915}" type="presParOf" srcId="{E104E90A-F655-4CD4-A26B-BB36FAE92B50}" destId="{28449A53-0DDE-40FD-8BAD-1713C135BD71}" srcOrd="0" destOrd="0" presId="urn:microsoft.com/office/officeart/2005/8/layout/target2"/>
    <dgm:cxn modelId="{5F54C53B-BC5F-48A7-B38D-25880446E051}" type="presParOf" srcId="{28449A53-0DDE-40FD-8BAD-1713C135BD71}" destId="{6700839B-EF45-41D3-B258-2FA5919832EE}" srcOrd="0" destOrd="0" presId="urn:microsoft.com/office/officeart/2005/8/layout/target2"/>
    <dgm:cxn modelId="{8BB758FE-580B-46D2-A37F-A50CFB812986}" type="presParOf" srcId="{28449A53-0DDE-40FD-8BAD-1713C135BD71}" destId="{5B436A34-6E89-422A-8E90-ED0727F70069}" srcOrd="1" destOrd="0" presId="urn:microsoft.com/office/officeart/2005/8/layout/target2"/>
    <dgm:cxn modelId="{ED7950A5-8360-4913-9AAA-28B03BD00158}" type="presParOf" srcId="{5B436A34-6E89-422A-8E90-ED0727F70069}" destId="{398EDC74-8C14-4049-A834-0B8DB547065F}" srcOrd="0" destOrd="0" presId="urn:microsoft.com/office/officeart/2005/8/layout/target2"/>
    <dgm:cxn modelId="{4D5964A1-A7A4-4C56-ABC7-7AAB3236D6CD}" type="presParOf" srcId="{5B436A34-6E89-422A-8E90-ED0727F70069}" destId="{12181F68-B0EE-4AB7-83A8-819C8F5F1218}" srcOrd="1" destOrd="0" presId="urn:microsoft.com/office/officeart/2005/8/layout/target2"/>
    <dgm:cxn modelId="{4A1697EE-5561-478C-8D63-19E11ACE7A66}" type="presParOf" srcId="{5B436A34-6E89-422A-8E90-ED0727F70069}" destId="{8227DD52-5834-4E24-A7D9-385F1CF76A82}" srcOrd="2" destOrd="0" presId="urn:microsoft.com/office/officeart/2005/8/layout/target2"/>
    <dgm:cxn modelId="{DA7DE9A7-E12B-4667-BDA4-313C043B7BA3}" type="presParOf" srcId="{5B436A34-6E89-422A-8E90-ED0727F70069}" destId="{2D5028C7-2BA9-490F-A9E4-EBE05F047988}" srcOrd="3" destOrd="0" presId="urn:microsoft.com/office/officeart/2005/8/layout/target2"/>
    <dgm:cxn modelId="{8494EF30-B3D6-450E-8F39-6D7F9C8278A2}" type="presParOf" srcId="{5B436A34-6E89-422A-8E90-ED0727F70069}" destId="{4153E551-6093-4BF5-AEF9-B652129A4253}" srcOrd="4" destOrd="0" presId="urn:microsoft.com/office/officeart/2005/8/layout/target2"/>
    <dgm:cxn modelId="{C2605058-F281-4262-A8DB-1D533F0142CE}" type="presParOf" srcId="{E104E90A-F655-4CD4-A26B-BB36FAE92B50}" destId="{24568228-1810-4AAB-826E-F19290F04D14}" srcOrd="1" destOrd="0" presId="urn:microsoft.com/office/officeart/2005/8/layout/target2"/>
    <dgm:cxn modelId="{C47C4EF2-D37B-4AC8-9C78-4165D6345B54}" type="presParOf" srcId="{24568228-1810-4AAB-826E-F19290F04D14}" destId="{938E9AE5-9B7F-4FDF-868D-A2A7DB342536}" srcOrd="0" destOrd="0" presId="urn:microsoft.com/office/officeart/2005/8/layout/target2"/>
    <dgm:cxn modelId="{07704D28-AA6C-45AC-AC17-6004382FA3CD}" type="presParOf" srcId="{24568228-1810-4AAB-826E-F19290F04D14}" destId="{052DE839-2C62-417A-AF96-7488616490D5}" srcOrd="1" destOrd="0" presId="urn:microsoft.com/office/officeart/2005/8/layout/target2"/>
    <dgm:cxn modelId="{894D482B-8F57-49C4-A22D-0DF8E94AF3F6}" type="presParOf" srcId="{052DE839-2C62-417A-AF96-7488616490D5}" destId="{439D7E43-C77E-4128-8040-0FC14E6DEAB6}" srcOrd="0" destOrd="0" presId="urn:microsoft.com/office/officeart/2005/8/layout/target2"/>
    <dgm:cxn modelId="{304E400E-2F74-4AB2-A7E2-ABEBBA31D345}" type="presParOf" srcId="{E104E90A-F655-4CD4-A26B-BB36FAE92B50}" destId="{79B5B538-B0A6-4090-B3B3-CB580179D537}" srcOrd="2" destOrd="0" presId="urn:microsoft.com/office/officeart/2005/8/layout/target2"/>
    <dgm:cxn modelId="{A9AF0A30-6962-432D-8FA3-4699F046373C}" type="presParOf" srcId="{79B5B538-B0A6-4090-B3B3-CB580179D537}" destId="{B37B3C91-563C-47B6-AD3F-E5BDD9DF75FA}" srcOrd="0" destOrd="0" presId="urn:microsoft.com/office/officeart/2005/8/layout/target2"/>
    <dgm:cxn modelId="{2796D155-07CD-4400-8438-D27169C3A2B1}" type="presParOf" srcId="{79B5B538-B0A6-4090-B3B3-CB580179D537}" destId="{6E1972B2-1C69-41C7-92B3-4AE784843CDC}" srcOrd="1" destOrd="0" presId="urn:microsoft.com/office/officeart/2005/8/layout/target2"/>
    <dgm:cxn modelId="{6C02ECA8-6B0E-40E6-A492-A3081ADA64E3}" type="presParOf" srcId="{6E1972B2-1C69-41C7-92B3-4AE784843CDC}" destId="{8B8C64DD-CBA6-4265-BFF1-6CFA8649FD3E}" srcOrd="0" destOrd="0" presId="urn:microsoft.com/office/officeart/2005/8/layout/target2"/>
  </dgm:cxnLst>
  <dgm:bg>
    <a:noFill/>
  </dgm:bg>
  <dgm:whole/>
  <dgm:extLst>
    <a:ext uri="http://schemas.microsoft.com/office/drawing/2008/diagram">
      <dsp:dataModelExt xmlns:dsp="http://schemas.microsoft.com/office/drawing/2008/diagram"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11A2E063-A162-471D-A254-551D86E000D4}" type="doc">
      <dgm:prSet loTypeId="urn:microsoft.com/office/officeart/2005/8/layout/target2" loCatId="relationship" qsTypeId="urn:microsoft.com/office/officeart/2005/8/quickstyle/simple5" qsCatId="simple" csTypeId="urn:microsoft.com/office/officeart/2005/8/colors/accent1_5" csCatId="accent1" phldr="1"/>
      <dgm:spPr/>
      <dgm:t>
        <a:bodyPr/>
        <a:lstStyle/>
        <a:p>
          <a:endParaRPr lang="es-MX"/>
        </a:p>
      </dgm:t>
    </dgm:pt>
    <dgm:pt modelId="{6E35E447-FB10-4B81-B5EC-5114227F78D0}">
      <dgm:prSet phldrT="[Texto]"/>
      <dgm:spPr/>
      <dgm:t>
        <a:bodyPr/>
        <a:lstStyle/>
        <a:p>
          <a:r>
            <a:rPr lang="es-EC" dirty="0" smtClean="0">
              <a:solidFill>
                <a:schemeClr val="bg1"/>
              </a:solidFill>
            </a:rPr>
            <a:t>Plan Nacional de Desarrollo (PNBV)</a:t>
          </a:r>
          <a:endParaRPr lang="es-MX" dirty="0">
            <a:solidFill>
              <a:schemeClr val="bg1"/>
            </a:solidFill>
          </a:endParaRPr>
        </a:p>
      </dgm:t>
    </dgm:pt>
    <dgm:pt modelId="{11368A4F-7ADA-4A7E-B58C-CF113CF699F3}" type="parTrans" cxnId="{BDA6F533-78ED-4FCA-BED0-16CBFC0AC57A}">
      <dgm:prSet/>
      <dgm:spPr/>
      <dgm:t>
        <a:bodyPr/>
        <a:lstStyle/>
        <a:p>
          <a:endParaRPr lang="es-MX"/>
        </a:p>
      </dgm:t>
    </dgm:pt>
    <dgm:pt modelId="{29CEE2D3-8410-4FB2-AFBF-3F35DA6B2397}" type="sibTrans" cxnId="{BDA6F533-78ED-4FCA-BED0-16CBFC0AC57A}">
      <dgm:prSet/>
      <dgm:spPr/>
      <dgm:t>
        <a:bodyPr/>
        <a:lstStyle/>
        <a:p>
          <a:endParaRPr lang="es-MX"/>
        </a:p>
      </dgm:t>
    </dgm:pt>
    <dgm:pt modelId="{06D52B5A-C9E2-41E8-AE09-EDD776C6A8D8}">
      <dgm:prSet phldrT="[Texto]"/>
      <dgm:spPr/>
      <dgm:t>
        <a:bodyPr/>
        <a:lstStyle/>
        <a:p>
          <a:r>
            <a:rPr lang="es-MX" b="1" dirty="0" smtClean="0"/>
            <a:t>OBJETIVO PNBV</a:t>
          </a:r>
        </a:p>
        <a:p>
          <a:r>
            <a:rPr lang="es-EC" b="1" dirty="0" smtClean="0"/>
            <a:t>12 Construir un Estado democrático para el Buen Vivir</a:t>
          </a:r>
          <a:endParaRPr lang="es-MX" dirty="0"/>
        </a:p>
      </dgm:t>
    </dgm:pt>
    <dgm:pt modelId="{D1B00CCF-D75B-470A-89FB-ED09FF16E32C}" type="parTrans" cxnId="{820E2C66-9757-4EA9-9454-40C32747818A}">
      <dgm:prSet/>
      <dgm:spPr/>
      <dgm:t>
        <a:bodyPr/>
        <a:lstStyle/>
        <a:p>
          <a:endParaRPr lang="es-MX"/>
        </a:p>
      </dgm:t>
    </dgm:pt>
    <dgm:pt modelId="{B2AC81E8-25B8-43FE-9D49-A4E1FBDFC8F6}" type="sibTrans" cxnId="{820E2C66-9757-4EA9-9454-40C32747818A}">
      <dgm:prSet/>
      <dgm:spPr/>
      <dgm:t>
        <a:bodyPr/>
        <a:lstStyle/>
        <a:p>
          <a:endParaRPr lang="es-MX"/>
        </a:p>
      </dgm:t>
    </dgm:pt>
    <dgm:pt modelId="{5C6AEF20-1B0F-4BAC-8782-697DA9BF0FDC}">
      <dgm:prSet phldrT="[Texto]"/>
      <dgm:spPr/>
      <dgm:t>
        <a:bodyPr/>
        <a:lstStyle/>
        <a:p>
          <a:pPr algn="ctr"/>
          <a:r>
            <a:rPr lang="es-EC" b="1" dirty="0" smtClean="0"/>
            <a:t>Política : </a:t>
          </a:r>
        </a:p>
        <a:p>
          <a:pPr algn="l"/>
          <a:r>
            <a:rPr lang="es-EC" b="1" dirty="0" smtClean="0"/>
            <a:t>12.5 Promover la gestión de servicios públicos de calidad, oportunos, continuos y de amplia cobertura y fortalecer los mecanismos de regulación.</a:t>
          </a:r>
          <a:endParaRPr lang="es-MX" dirty="0"/>
        </a:p>
      </dgm:t>
    </dgm:pt>
    <dgm:pt modelId="{0F28D695-6E8F-4A96-A13D-E4BF5A9DE6CC}" type="parTrans" cxnId="{3A54625E-049D-42EC-82E3-B9425BF6445A}">
      <dgm:prSet/>
      <dgm:spPr/>
      <dgm:t>
        <a:bodyPr/>
        <a:lstStyle/>
        <a:p>
          <a:endParaRPr lang="es-MX"/>
        </a:p>
      </dgm:t>
    </dgm:pt>
    <dgm:pt modelId="{A726B39E-96DD-40C2-8F33-021FFA9B597C}" type="sibTrans" cxnId="{3A54625E-049D-42EC-82E3-B9425BF6445A}">
      <dgm:prSet/>
      <dgm:spPr/>
      <dgm:t>
        <a:bodyPr/>
        <a:lstStyle/>
        <a:p>
          <a:endParaRPr lang="es-MX"/>
        </a:p>
      </dgm:t>
    </dgm:pt>
    <dgm:pt modelId="{FA7B90A1-94BF-413F-8319-D73109E8C121}">
      <dgm:prSet phldrT="[Texto]"/>
      <dgm:spPr/>
      <dgm:t>
        <a:bodyPr/>
        <a:lstStyle/>
        <a:p>
          <a:r>
            <a:rPr lang="es-EC" dirty="0" smtClean="0">
              <a:solidFill>
                <a:schemeClr val="bg1"/>
              </a:solidFill>
            </a:rPr>
            <a:t>Agenda Sectorial</a:t>
          </a:r>
          <a:endParaRPr lang="es-MX" dirty="0">
            <a:solidFill>
              <a:schemeClr val="bg1"/>
            </a:solidFill>
          </a:endParaRPr>
        </a:p>
      </dgm:t>
    </dgm:pt>
    <dgm:pt modelId="{49AC7231-2587-49DB-95F5-E590AE1AD9E2}" type="parTrans" cxnId="{98D6A8A3-E8EE-449E-A41B-CA6C0FC0A0E5}">
      <dgm:prSet/>
      <dgm:spPr/>
      <dgm:t>
        <a:bodyPr/>
        <a:lstStyle/>
        <a:p>
          <a:endParaRPr lang="es-MX"/>
        </a:p>
      </dgm:t>
    </dgm:pt>
    <dgm:pt modelId="{CC65E50B-E194-4E71-A517-9EBBBFBF6742}" type="sibTrans" cxnId="{98D6A8A3-E8EE-449E-A41B-CA6C0FC0A0E5}">
      <dgm:prSet/>
      <dgm:spPr/>
      <dgm:t>
        <a:bodyPr/>
        <a:lstStyle/>
        <a:p>
          <a:endParaRPr lang="es-MX"/>
        </a:p>
      </dgm:t>
    </dgm:pt>
    <dgm:pt modelId="{EF02EF57-02F2-47A1-8571-F9812295390B}">
      <dgm:prSet phldrT="[Texto]" custT="1"/>
      <dgm:spPr/>
      <dgm:t>
        <a:bodyPr/>
        <a:lstStyle/>
        <a:p>
          <a:pPr algn="ctr"/>
          <a:r>
            <a:rPr lang="es-EC" sz="1600" b="1" dirty="0" smtClean="0"/>
            <a:t>Incrementar la calidad del servicio de energía eléctrica</a:t>
          </a:r>
          <a:endParaRPr lang="es-MX" sz="1600" dirty="0"/>
        </a:p>
      </dgm:t>
    </dgm:pt>
    <dgm:pt modelId="{DF50D5E2-E431-495D-96F7-1C9E23B2DB47}" type="parTrans" cxnId="{FD4E10ED-C39C-4575-845A-4AC05221ACEE}">
      <dgm:prSet/>
      <dgm:spPr/>
      <dgm:t>
        <a:bodyPr/>
        <a:lstStyle/>
        <a:p>
          <a:endParaRPr lang="es-MX"/>
        </a:p>
      </dgm:t>
    </dgm:pt>
    <dgm:pt modelId="{7C273D79-4C7B-4C54-88D7-32BAAD8903BD}" type="sibTrans" cxnId="{FD4E10ED-C39C-4575-845A-4AC05221ACEE}">
      <dgm:prSet/>
      <dgm:spPr/>
      <dgm:t>
        <a:bodyPr/>
        <a:lstStyle/>
        <a:p>
          <a:endParaRPr lang="es-MX"/>
        </a:p>
      </dgm:t>
    </dgm:pt>
    <dgm:pt modelId="{E88C8B5C-17A1-455C-8E9F-F3708130C7AA}">
      <dgm:prSet phldrT="[Texto]"/>
      <dgm:spPr/>
      <dgm:t>
        <a:bodyPr/>
        <a:lstStyle/>
        <a:p>
          <a:pPr algn="ctr"/>
          <a:r>
            <a:rPr lang="es-EC" dirty="0" smtClean="0">
              <a:solidFill>
                <a:schemeClr val="bg1"/>
              </a:solidFill>
            </a:rPr>
            <a:t>OEI 4</a:t>
          </a:r>
          <a:endParaRPr lang="es-MX" dirty="0">
            <a:solidFill>
              <a:schemeClr val="bg1"/>
            </a:solidFill>
          </a:endParaRPr>
        </a:p>
      </dgm:t>
    </dgm:pt>
    <dgm:pt modelId="{5A392D87-5184-49D2-BBE7-98F686A9BACB}" type="parTrans" cxnId="{B2263680-7647-4FF8-9AD7-0FC6236025A1}">
      <dgm:prSet/>
      <dgm:spPr/>
      <dgm:t>
        <a:bodyPr/>
        <a:lstStyle/>
        <a:p>
          <a:endParaRPr lang="es-MX"/>
        </a:p>
      </dgm:t>
    </dgm:pt>
    <dgm:pt modelId="{C893F1C6-1488-4BA3-8F06-E06C0F60147A}" type="sibTrans" cxnId="{B2263680-7647-4FF8-9AD7-0FC6236025A1}">
      <dgm:prSet/>
      <dgm:spPr/>
      <dgm:t>
        <a:bodyPr/>
        <a:lstStyle/>
        <a:p>
          <a:endParaRPr lang="es-MX"/>
        </a:p>
      </dgm:t>
    </dgm:pt>
    <dgm:pt modelId="{AEE96305-EE48-44DB-B9BA-295A84122C04}">
      <dgm:prSet phldrT="[Texto]" custT="1"/>
      <dgm:spPr/>
      <dgm:t>
        <a:bodyPr/>
        <a:lstStyle/>
        <a:p>
          <a:pPr algn="ctr"/>
          <a:r>
            <a:rPr lang="es-EC" sz="1200" b="1" dirty="0" smtClean="0"/>
            <a:t>Incrementar la competitividad sistémica nacional desde los Sectores Estratégicos</a:t>
          </a:r>
          <a:endParaRPr lang="es-MX" sz="1200" dirty="0"/>
        </a:p>
      </dgm:t>
    </dgm:pt>
    <dgm:pt modelId="{BC33C5E7-F9E3-444B-9E90-AF109CEBBB69}" type="parTrans" cxnId="{AC40389C-3F28-4EBD-9440-EAE3DC1208DE}">
      <dgm:prSet/>
      <dgm:spPr/>
      <dgm:t>
        <a:bodyPr/>
        <a:lstStyle/>
        <a:p>
          <a:endParaRPr lang="es-MX"/>
        </a:p>
      </dgm:t>
    </dgm:pt>
    <dgm:pt modelId="{7A2C65F4-8471-4A26-B947-DAEADBCC9FF8}" type="sibTrans" cxnId="{AC40389C-3F28-4EBD-9440-EAE3DC1208DE}">
      <dgm:prSet/>
      <dgm:spPr/>
      <dgm:t>
        <a:bodyPr/>
        <a:lstStyle/>
        <a:p>
          <a:endParaRPr lang="es-MX"/>
        </a:p>
      </dgm:t>
    </dgm:pt>
    <dgm:pt modelId="{993378AA-EEA9-488B-9541-C4F4DD5729A4}">
      <dgm:prSet phldrT="[Texto]"/>
      <dgm:spPr/>
      <dgm:t>
        <a:bodyPr/>
        <a:lstStyle/>
        <a:p>
          <a:pPr algn="ctr"/>
          <a:r>
            <a:rPr lang="es-MX" b="1" dirty="0" smtClean="0"/>
            <a:t>Meta:</a:t>
          </a:r>
        </a:p>
        <a:p>
          <a:pPr algn="ctr"/>
          <a:r>
            <a:rPr lang="es-EC" b="1" dirty="0" smtClean="0"/>
            <a:t>12.5.1 Aumentar al menos a 7 la percepción de calidad de los servicios públicos al 2013</a:t>
          </a:r>
        </a:p>
        <a:p>
          <a:pPr algn="ctr"/>
          <a:r>
            <a:rPr lang="es-EC" b="1" dirty="0" smtClean="0"/>
            <a:t>Indicador:</a:t>
          </a:r>
        </a:p>
        <a:p>
          <a:pPr algn="ctr"/>
          <a:r>
            <a:rPr lang="es-EC" b="1" dirty="0" smtClean="0"/>
            <a:t>Percepción de la calidad de los servicios públicos</a:t>
          </a:r>
          <a:endParaRPr lang="es-MX" b="1" dirty="0"/>
        </a:p>
      </dgm:t>
    </dgm:pt>
    <dgm:pt modelId="{00DCD833-A45D-4647-9245-4D4261D01EBD}" type="parTrans" cxnId="{7AF8DA0E-CFB3-4C4D-865E-3EC55A65636F}">
      <dgm:prSet/>
      <dgm:spPr/>
      <dgm:t>
        <a:bodyPr/>
        <a:lstStyle/>
        <a:p>
          <a:endParaRPr lang="es-EC"/>
        </a:p>
      </dgm:t>
    </dgm:pt>
    <dgm:pt modelId="{7D042C5F-3F51-4104-802A-2C6E2BAB2FBB}" type="sibTrans" cxnId="{7AF8DA0E-CFB3-4C4D-865E-3EC55A65636F}">
      <dgm:prSet/>
      <dgm:spPr/>
      <dgm:t>
        <a:bodyPr/>
        <a:lstStyle/>
        <a:p>
          <a:endParaRPr lang="es-EC"/>
        </a:p>
      </dgm:t>
    </dgm:pt>
    <dgm:pt modelId="{E104E90A-F655-4CD4-A26B-BB36FAE92B50}" type="pres">
      <dgm:prSet presAssocID="{11A2E063-A162-471D-A254-551D86E000D4}" presName="Name0" presStyleCnt="0">
        <dgm:presLayoutVars>
          <dgm:chMax val="3"/>
          <dgm:chPref val="1"/>
          <dgm:dir/>
          <dgm:animLvl val="lvl"/>
          <dgm:resizeHandles/>
        </dgm:presLayoutVars>
      </dgm:prSet>
      <dgm:spPr/>
      <dgm:t>
        <a:bodyPr/>
        <a:lstStyle/>
        <a:p>
          <a:endParaRPr lang="es-MX"/>
        </a:p>
      </dgm:t>
    </dgm:pt>
    <dgm:pt modelId="{28449A53-0DDE-40FD-8BAD-1713C135BD71}" type="pres">
      <dgm:prSet presAssocID="{11A2E063-A162-471D-A254-551D86E000D4}" presName="outerBox" presStyleCnt="0"/>
      <dgm:spPr/>
      <dgm:t>
        <a:bodyPr/>
        <a:lstStyle/>
        <a:p>
          <a:endParaRPr lang="es-MX"/>
        </a:p>
      </dgm:t>
    </dgm:pt>
    <dgm:pt modelId="{6700839B-EF45-41D3-B258-2FA5919832EE}" type="pres">
      <dgm:prSet presAssocID="{11A2E063-A162-471D-A254-551D86E000D4}" presName="outerBoxParent" presStyleLbl="node1" presStyleIdx="0" presStyleCnt="3" custLinFactNeighborX="-8547" custLinFactNeighborY="3516"/>
      <dgm:spPr/>
      <dgm:t>
        <a:bodyPr/>
        <a:lstStyle/>
        <a:p>
          <a:endParaRPr lang="es-MX"/>
        </a:p>
      </dgm:t>
    </dgm:pt>
    <dgm:pt modelId="{5B436A34-6E89-422A-8E90-ED0727F70069}" type="pres">
      <dgm:prSet presAssocID="{11A2E063-A162-471D-A254-551D86E000D4}" presName="outerBoxChildren" presStyleCnt="0"/>
      <dgm:spPr/>
      <dgm:t>
        <a:bodyPr/>
        <a:lstStyle/>
        <a:p>
          <a:endParaRPr lang="es-MX"/>
        </a:p>
      </dgm:t>
    </dgm:pt>
    <dgm:pt modelId="{398EDC74-8C14-4049-A834-0B8DB547065F}" type="pres">
      <dgm:prSet presAssocID="{06D52B5A-C9E2-41E8-AE09-EDD776C6A8D8}" presName="oChild" presStyleLbl="fgAcc1" presStyleIdx="0" presStyleCnt="5" custScaleY="110000">
        <dgm:presLayoutVars>
          <dgm:bulletEnabled val="1"/>
        </dgm:presLayoutVars>
      </dgm:prSet>
      <dgm:spPr/>
      <dgm:t>
        <a:bodyPr/>
        <a:lstStyle/>
        <a:p>
          <a:endParaRPr lang="es-MX"/>
        </a:p>
      </dgm:t>
    </dgm:pt>
    <dgm:pt modelId="{12181F68-B0EE-4AB7-83A8-819C8F5F1218}" type="pres">
      <dgm:prSet presAssocID="{B2AC81E8-25B8-43FE-9D49-A4E1FBDFC8F6}" presName="outerSibTrans" presStyleCnt="0"/>
      <dgm:spPr/>
      <dgm:t>
        <a:bodyPr/>
        <a:lstStyle/>
        <a:p>
          <a:endParaRPr lang="es-MX"/>
        </a:p>
      </dgm:t>
    </dgm:pt>
    <dgm:pt modelId="{8227DD52-5834-4E24-A7D9-385F1CF76A82}" type="pres">
      <dgm:prSet presAssocID="{5C6AEF20-1B0F-4BAC-8782-697DA9BF0FDC}" presName="oChild" presStyleLbl="fgAcc1" presStyleIdx="1" presStyleCnt="5">
        <dgm:presLayoutVars>
          <dgm:bulletEnabled val="1"/>
        </dgm:presLayoutVars>
      </dgm:prSet>
      <dgm:spPr/>
      <dgm:t>
        <a:bodyPr/>
        <a:lstStyle/>
        <a:p>
          <a:endParaRPr lang="es-MX"/>
        </a:p>
      </dgm:t>
    </dgm:pt>
    <dgm:pt modelId="{2D5028C7-2BA9-490F-A9E4-EBE05F047988}" type="pres">
      <dgm:prSet presAssocID="{A726B39E-96DD-40C2-8F33-021FFA9B597C}" presName="outerSibTrans" presStyleCnt="0"/>
      <dgm:spPr/>
    </dgm:pt>
    <dgm:pt modelId="{4153E551-6093-4BF5-AEF9-B652129A4253}" type="pres">
      <dgm:prSet presAssocID="{993378AA-EEA9-488B-9541-C4F4DD5729A4}" presName="oChild" presStyleLbl="fgAcc1" presStyleIdx="2" presStyleCnt="5">
        <dgm:presLayoutVars>
          <dgm:bulletEnabled val="1"/>
        </dgm:presLayoutVars>
      </dgm:prSet>
      <dgm:spPr/>
      <dgm:t>
        <a:bodyPr/>
        <a:lstStyle/>
        <a:p>
          <a:endParaRPr lang="es-EC"/>
        </a:p>
      </dgm:t>
    </dgm:pt>
    <dgm:pt modelId="{24568228-1810-4AAB-826E-F19290F04D14}" type="pres">
      <dgm:prSet presAssocID="{11A2E063-A162-471D-A254-551D86E000D4}" presName="middleBox" presStyleCnt="0"/>
      <dgm:spPr/>
      <dgm:t>
        <a:bodyPr/>
        <a:lstStyle/>
        <a:p>
          <a:endParaRPr lang="es-MX"/>
        </a:p>
      </dgm:t>
    </dgm:pt>
    <dgm:pt modelId="{938E9AE5-9B7F-4FDF-868D-A2A7DB342536}" type="pres">
      <dgm:prSet presAssocID="{11A2E063-A162-471D-A254-551D86E000D4}" presName="middleBoxParent" presStyleLbl="node1" presStyleIdx="1" presStyleCnt="3"/>
      <dgm:spPr/>
      <dgm:t>
        <a:bodyPr/>
        <a:lstStyle/>
        <a:p>
          <a:endParaRPr lang="es-MX"/>
        </a:p>
      </dgm:t>
    </dgm:pt>
    <dgm:pt modelId="{052DE839-2C62-417A-AF96-7488616490D5}" type="pres">
      <dgm:prSet presAssocID="{11A2E063-A162-471D-A254-551D86E000D4}" presName="middleBoxChildren" presStyleCnt="0"/>
      <dgm:spPr/>
      <dgm:t>
        <a:bodyPr/>
        <a:lstStyle/>
        <a:p>
          <a:endParaRPr lang="es-MX"/>
        </a:p>
      </dgm:t>
    </dgm:pt>
    <dgm:pt modelId="{439D7E43-C77E-4128-8040-0FC14E6DEAB6}" type="pres">
      <dgm:prSet presAssocID="{AEE96305-EE48-44DB-B9BA-295A84122C04}" presName="mChild" presStyleLbl="fgAcc1" presStyleIdx="3" presStyleCnt="5">
        <dgm:presLayoutVars>
          <dgm:bulletEnabled val="1"/>
        </dgm:presLayoutVars>
      </dgm:prSet>
      <dgm:spPr/>
      <dgm:t>
        <a:bodyPr/>
        <a:lstStyle/>
        <a:p>
          <a:endParaRPr lang="es-MX"/>
        </a:p>
      </dgm:t>
    </dgm:pt>
    <dgm:pt modelId="{79B5B538-B0A6-4090-B3B3-CB580179D537}" type="pres">
      <dgm:prSet presAssocID="{11A2E063-A162-471D-A254-551D86E000D4}" presName="centerBox" presStyleCnt="0"/>
      <dgm:spPr/>
      <dgm:t>
        <a:bodyPr/>
        <a:lstStyle/>
        <a:p>
          <a:endParaRPr lang="es-MX"/>
        </a:p>
      </dgm:t>
    </dgm:pt>
    <dgm:pt modelId="{B37B3C91-563C-47B6-AD3F-E5BDD9DF75FA}" type="pres">
      <dgm:prSet presAssocID="{11A2E063-A162-471D-A254-551D86E000D4}" presName="centerBoxParent" presStyleLbl="node1" presStyleIdx="2" presStyleCnt="3"/>
      <dgm:spPr/>
      <dgm:t>
        <a:bodyPr/>
        <a:lstStyle/>
        <a:p>
          <a:endParaRPr lang="es-MX"/>
        </a:p>
      </dgm:t>
    </dgm:pt>
    <dgm:pt modelId="{6E1972B2-1C69-41C7-92B3-4AE784843CDC}" type="pres">
      <dgm:prSet presAssocID="{11A2E063-A162-471D-A254-551D86E000D4}" presName="centerBoxChildren" presStyleCnt="0"/>
      <dgm:spPr/>
      <dgm:t>
        <a:bodyPr/>
        <a:lstStyle/>
        <a:p>
          <a:endParaRPr lang="es-MX"/>
        </a:p>
      </dgm:t>
    </dgm:pt>
    <dgm:pt modelId="{8B8C64DD-CBA6-4265-BFF1-6CFA8649FD3E}" type="pres">
      <dgm:prSet presAssocID="{EF02EF57-02F2-47A1-8571-F9812295390B}" presName="cChild" presStyleLbl="fgAcc1" presStyleIdx="4" presStyleCnt="5" custScaleY="132894">
        <dgm:presLayoutVars>
          <dgm:bulletEnabled val="1"/>
        </dgm:presLayoutVars>
      </dgm:prSet>
      <dgm:spPr/>
      <dgm:t>
        <a:bodyPr/>
        <a:lstStyle/>
        <a:p>
          <a:endParaRPr lang="es-MX"/>
        </a:p>
      </dgm:t>
    </dgm:pt>
  </dgm:ptLst>
  <dgm:cxnLst>
    <dgm:cxn modelId="{62CBBC85-CE3E-4A94-A763-7255DCB79AF1}" type="presOf" srcId="{AEE96305-EE48-44DB-B9BA-295A84122C04}" destId="{439D7E43-C77E-4128-8040-0FC14E6DEAB6}" srcOrd="0" destOrd="0" presId="urn:microsoft.com/office/officeart/2005/8/layout/target2"/>
    <dgm:cxn modelId="{174D00DF-D0DC-455E-8D3C-842EB305BFE5}" type="presOf" srcId="{E88C8B5C-17A1-455C-8E9F-F3708130C7AA}" destId="{B37B3C91-563C-47B6-AD3F-E5BDD9DF75FA}" srcOrd="0" destOrd="0" presId="urn:microsoft.com/office/officeart/2005/8/layout/target2"/>
    <dgm:cxn modelId="{BDA6F533-78ED-4FCA-BED0-16CBFC0AC57A}" srcId="{11A2E063-A162-471D-A254-551D86E000D4}" destId="{6E35E447-FB10-4B81-B5EC-5114227F78D0}" srcOrd="0" destOrd="0" parTransId="{11368A4F-7ADA-4A7E-B58C-CF113CF699F3}" sibTransId="{29CEE2D3-8410-4FB2-AFBF-3F35DA6B2397}"/>
    <dgm:cxn modelId="{8C972379-F9D1-4520-8411-224C4F16850C}" type="presOf" srcId="{6E35E447-FB10-4B81-B5EC-5114227F78D0}" destId="{6700839B-EF45-41D3-B258-2FA5919832EE}" srcOrd="0" destOrd="0" presId="urn:microsoft.com/office/officeart/2005/8/layout/target2"/>
    <dgm:cxn modelId="{DFAEE22F-7BEB-4F88-A96F-18D15FBF1B86}" type="presOf" srcId="{06D52B5A-C9E2-41E8-AE09-EDD776C6A8D8}" destId="{398EDC74-8C14-4049-A834-0B8DB547065F}" srcOrd="0" destOrd="0" presId="urn:microsoft.com/office/officeart/2005/8/layout/target2"/>
    <dgm:cxn modelId="{EA3BEE97-E010-44D5-A035-5F7EBF135AC8}" type="presOf" srcId="{FA7B90A1-94BF-413F-8319-D73109E8C121}" destId="{938E9AE5-9B7F-4FDF-868D-A2A7DB342536}" srcOrd="0" destOrd="0" presId="urn:microsoft.com/office/officeart/2005/8/layout/target2"/>
    <dgm:cxn modelId="{820E2C66-9757-4EA9-9454-40C32747818A}" srcId="{6E35E447-FB10-4B81-B5EC-5114227F78D0}" destId="{06D52B5A-C9E2-41E8-AE09-EDD776C6A8D8}" srcOrd="0" destOrd="0" parTransId="{D1B00CCF-D75B-470A-89FB-ED09FF16E32C}" sibTransId="{B2AC81E8-25B8-43FE-9D49-A4E1FBDFC8F6}"/>
    <dgm:cxn modelId="{4EA1BCFA-3645-4F2C-BE18-EF8C5DF6EB83}" type="presOf" srcId="{993378AA-EEA9-488B-9541-C4F4DD5729A4}" destId="{4153E551-6093-4BF5-AEF9-B652129A4253}" srcOrd="0" destOrd="0" presId="urn:microsoft.com/office/officeart/2005/8/layout/target2"/>
    <dgm:cxn modelId="{7AF8DA0E-CFB3-4C4D-865E-3EC55A65636F}" srcId="{6E35E447-FB10-4B81-B5EC-5114227F78D0}" destId="{993378AA-EEA9-488B-9541-C4F4DD5729A4}" srcOrd="2" destOrd="0" parTransId="{00DCD833-A45D-4647-9245-4D4261D01EBD}" sibTransId="{7D042C5F-3F51-4104-802A-2C6E2BAB2FBB}"/>
    <dgm:cxn modelId="{FD6E00EA-C434-4FDE-96E5-A6451AEB658C}" type="presOf" srcId="{5C6AEF20-1B0F-4BAC-8782-697DA9BF0FDC}" destId="{8227DD52-5834-4E24-A7D9-385F1CF76A82}" srcOrd="0" destOrd="0" presId="urn:microsoft.com/office/officeart/2005/8/layout/target2"/>
    <dgm:cxn modelId="{98D6A8A3-E8EE-449E-A41B-CA6C0FC0A0E5}" srcId="{11A2E063-A162-471D-A254-551D86E000D4}" destId="{FA7B90A1-94BF-413F-8319-D73109E8C121}" srcOrd="1" destOrd="0" parTransId="{49AC7231-2587-49DB-95F5-E590AE1AD9E2}" sibTransId="{CC65E50B-E194-4E71-A517-9EBBBFBF6742}"/>
    <dgm:cxn modelId="{3A54625E-049D-42EC-82E3-B9425BF6445A}" srcId="{6E35E447-FB10-4B81-B5EC-5114227F78D0}" destId="{5C6AEF20-1B0F-4BAC-8782-697DA9BF0FDC}" srcOrd="1" destOrd="0" parTransId="{0F28D695-6E8F-4A96-A13D-E4BF5A9DE6CC}" sibTransId="{A726B39E-96DD-40C2-8F33-021FFA9B597C}"/>
    <dgm:cxn modelId="{C4B2E4E0-3C73-4EA7-9DF3-6CC24520453C}" type="presOf" srcId="{11A2E063-A162-471D-A254-551D86E000D4}" destId="{E104E90A-F655-4CD4-A26B-BB36FAE92B50}" srcOrd="0" destOrd="0" presId="urn:microsoft.com/office/officeart/2005/8/layout/target2"/>
    <dgm:cxn modelId="{B2263680-7647-4FF8-9AD7-0FC6236025A1}" srcId="{11A2E063-A162-471D-A254-551D86E000D4}" destId="{E88C8B5C-17A1-455C-8E9F-F3708130C7AA}" srcOrd="2" destOrd="0" parTransId="{5A392D87-5184-49D2-BBE7-98F686A9BACB}" sibTransId="{C893F1C6-1488-4BA3-8F06-E06C0F60147A}"/>
    <dgm:cxn modelId="{62ECC2E1-1F05-430D-90ED-5EEC040E0685}" type="presOf" srcId="{EF02EF57-02F2-47A1-8571-F9812295390B}" destId="{8B8C64DD-CBA6-4265-BFF1-6CFA8649FD3E}" srcOrd="0" destOrd="0" presId="urn:microsoft.com/office/officeart/2005/8/layout/target2"/>
    <dgm:cxn modelId="{FD4E10ED-C39C-4575-845A-4AC05221ACEE}" srcId="{E88C8B5C-17A1-455C-8E9F-F3708130C7AA}" destId="{EF02EF57-02F2-47A1-8571-F9812295390B}" srcOrd="0" destOrd="0" parTransId="{DF50D5E2-E431-495D-96F7-1C9E23B2DB47}" sibTransId="{7C273D79-4C7B-4C54-88D7-32BAAD8903BD}"/>
    <dgm:cxn modelId="{AC40389C-3F28-4EBD-9440-EAE3DC1208DE}" srcId="{FA7B90A1-94BF-413F-8319-D73109E8C121}" destId="{AEE96305-EE48-44DB-B9BA-295A84122C04}" srcOrd="0" destOrd="0" parTransId="{BC33C5E7-F9E3-444B-9E90-AF109CEBBB69}" sibTransId="{7A2C65F4-8471-4A26-B947-DAEADBCC9FF8}"/>
    <dgm:cxn modelId="{3EA84074-8D2E-4D94-8568-A0BF92794056}" type="presParOf" srcId="{E104E90A-F655-4CD4-A26B-BB36FAE92B50}" destId="{28449A53-0DDE-40FD-8BAD-1713C135BD71}" srcOrd="0" destOrd="0" presId="urn:microsoft.com/office/officeart/2005/8/layout/target2"/>
    <dgm:cxn modelId="{CA975D3A-4FD8-45F7-93AB-843A29F2058A}" type="presParOf" srcId="{28449A53-0DDE-40FD-8BAD-1713C135BD71}" destId="{6700839B-EF45-41D3-B258-2FA5919832EE}" srcOrd="0" destOrd="0" presId="urn:microsoft.com/office/officeart/2005/8/layout/target2"/>
    <dgm:cxn modelId="{843466B0-4E38-48A3-B1CE-43F14072F23E}" type="presParOf" srcId="{28449A53-0DDE-40FD-8BAD-1713C135BD71}" destId="{5B436A34-6E89-422A-8E90-ED0727F70069}" srcOrd="1" destOrd="0" presId="urn:microsoft.com/office/officeart/2005/8/layout/target2"/>
    <dgm:cxn modelId="{8488CBE5-0081-4F83-BFCF-F22873F3D208}" type="presParOf" srcId="{5B436A34-6E89-422A-8E90-ED0727F70069}" destId="{398EDC74-8C14-4049-A834-0B8DB547065F}" srcOrd="0" destOrd="0" presId="urn:microsoft.com/office/officeart/2005/8/layout/target2"/>
    <dgm:cxn modelId="{0832AECC-38C8-4B99-ACCF-7152EDBF63A9}" type="presParOf" srcId="{5B436A34-6E89-422A-8E90-ED0727F70069}" destId="{12181F68-B0EE-4AB7-83A8-819C8F5F1218}" srcOrd="1" destOrd="0" presId="urn:microsoft.com/office/officeart/2005/8/layout/target2"/>
    <dgm:cxn modelId="{36C5E6D2-157C-4E96-9FEA-94D6F4685331}" type="presParOf" srcId="{5B436A34-6E89-422A-8E90-ED0727F70069}" destId="{8227DD52-5834-4E24-A7D9-385F1CF76A82}" srcOrd="2" destOrd="0" presId="urn:microsoft.com/office/officeart/2005/8/layout/target2"/>
    <dgm:cxn modelId="{955EAF96-C403-4DED-85F4-D9ECC50F49FC}" type="presParOf" srcId="{5B436A34-6E89-422A-8E90-ED0727F70069}" destId="{2D5028C7-2BA9-490F-A9E4-EBE05F047988}" srcOrd="3" destOrd="0" presId="urn:microsoft.com/office/officeart/2005/8/layout/target2"/>
    <dgm:cxn modelId="{7A1BD9BA-B16B-4E89-AF06-5F754E3DF78C}" type="presParOf" srcId="{5B436A34-6E89-422A-8E90-ED0727F70069}" destId="{4153E551-6093-4BF5-AEF9-B652129A4253}" srcOrd="4" destOrd="0" presId="urn:microsoft.com/office/officeart/2005/8/layout/target2"/>
    <dgm:cxn modelId="{1F40BF37-AD1A-4202-8E54-2568C2E59DD8}" type="presParOf" srcId="{E104E90A-F655-4CD4-A26B-BB36FAE92B50}" destId="{24568228-1810-4AAB-826E-F19290F04D14}" srcOrd="1" destOrd="0" presId="urn:microsoft.com/office/officeart/2005/8/layout/target2"/>
    <dgm:cxn modelId="{C41481BC-2A6C-49A0-AF96-353753820E5D}" type="presParOf" srcId="{24568228-1810-4AAB-826E-F19290F04D14}" destId="{938E9AE5-9B7F-4FDF-868D-A2A7DB342536}" srcOrd="0" destOrd="0" presId="urn:microsoft.com/office/officeart/2005/8/layout/target2"/>
    <dgm:cxn modelId="{DA8502C0-8216-47DC-BD3B-98B006664054}" type="presParOf" srcId="{24568228-1810-4AAB-826E-F19290F04D14}" destId="{052DE839-2C62-417A-AF96-7488616490D5}" srcOrd="1" destOrd="0" presId="urn:microsoft.com/office/officeart/2005/8/layout/target2"/>
    <dgm:cxn modelId="{AF528A14-1330-4290-B0C7-FEDBFB32A66E}" type="presParOf" srcId="{052DE839-2C62-417A-AF96-7488616490D5}" destId="{439D7E43-C77E-4128-8040-0FC14E6DEAB6}" srcOrd="0" destOrd="0" presId="urn:microsoft.com/office/officeart/2005/8/layout/target2"/>
    <dgm:cxn modelId="{706B6D15-28D9-4291-8FEF-6F55BC17E4D2}" type="presParOf" srcId="{E104E90A-F655-4CD4-A26B-BB36FAE92B50}" destId="{79B5B538-B0A6-4090-B3B3-CB580179D537}" srcOrd="2" destOrd="0" presId="urn:microsoft.com/office/officeart/2005/8/layout/target2"/>
    <dgm:cxn modelId="{90753B7B-644C-4793-AA4A-ED6869181C16}" type="presParOf" srcId="{79B5B538-B0A6-4090-B3B3-CB580179D537}" destId="{B37B3C91-563C-47B6-AD3F-E5BDD9DF75FA}" srcOrd="0" destOrd="0" presId="urn:microsoft.com/office/officeart/2005/8/layout/target2"/>
    <dgm:cxn modelId="{ACD4B118-356E-41A8-B175-2DFB203F2B07}" type="presParOf" srcId="{79B5B538-B0A6-4090-B3B3-CB580179D537}" destId="{6E1972B2-1C69-41C7-92B3-4AE784843CDC}" srcOrd="1" destOrd="0" presId="urn:microsoft.com/office/officeart/2005/8/layout/target2"/>
    <dgm:cxn modelId="{99EE9AE0-E854-4862-B0BC-8BC268229146}" type="presParOf" srcId="{6E1972B2-1C69-41C7-92B3-4AE784843CDC}" destId="{8B8C64DD-CBA6-4265-BFF1-6CFA8649FD3E}" srcOrd="0" destOrd="0" presId="urn:microsoft.com/office/officeart/2005/8/layout/target2"/>
  </dgm:cxnLst>
  <dgm:bg>
    <a:noFill/>
  </dgm:bg>
  <dgm:whole/>
  <dgm:extLst>
    <a:ext uri="http://schemas.microsoft.com/office/drawing/2008/diagram">
      <dsp:dataModelExt xmlns:dsp="http://schemas.microsoft.com/office/drawing/2008/diagram" relId="rId6"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11A2E063-A162-471D-A254-551D86E000D4}" type="doc">
      <dgm:prSet loTypeId="urn:microsoft.com/office/officeart/2005/8/layout/target2" loCatId="relationship" qsTypeId="urn:microsoft.com/office/officeart/2005/8/quickstyle/simple5" qsCatId="simple" csTypeId="urn:microsoft.com/office/officeart/2005/8/colors/accent1_5" csCatId="accent1" phldr="1"/>
      <dgm:spPr/>
      <dgm:t>
        <a:bodyPr/>
        <a:lstStyle/>
        <a:p>
          <a:endParaRPr lang="es-MX"/>
        </a:p>
      </dgm:t>
    </dgm:pt>
    <dgm:pt modelId="{6E35E447-FB10-4B81-B5EC-5114227F78D0}">
      <dgm:prSet phldrT="[Texto]"/>
      <dgm:spPr/>
      <dgm:t>
        <a:bodyPr/>
        <a:lstStyle/>
        <a:p>
          <a:r>
            <a:rPr lang="es-EC" dirty="0" smtClean="0">
              <a:solidFill>
                <a:schemeClr val="bg1"/>
              </a:solidFill>
            </a:rPr>
            <a:t>Plan Nacional de Desarrollo (PNBV)</a:t>
          </a:r>
          <a:endParaRPr lang="es-MX" dirty="0">
            <a:solidFill>
              <a:schemeClr val="bg1"/>
            </a:solidFill>
          </a:endParaRPr>
        </a:p>
      </dgm:t>
    </dgm:pt>
    <dgm:pt modelId="{11368A4F-7ADA-4A7E-B58C-CF113CF699F3}" type="parTrans" cxnId="{BDA6F533-78ED-4FCA-BED0-16CBFC0AC57A}">
      <dgm:prSet/>
      <dgm:spPr/>
      <dgm:t>
        <a:bodyPr/>
        <a:lstStyle/>
        <a:p>
          <a:endParaRPr lang="es-MX"/>
        </a:p>
      </dgm:t>
    </dgm:pt>
    <dgm:pt modelId="{29CEE2D3-8410-4FB2-AFBF-3F35DA6B2397}" type="sibTrans" cxnId="{BDA6F533-78ED-4FCA-BED0-16CBFC0AC57A}">
      <dgm:prSet/>
      <dgm:spPr/>
      <dgm:t>
        <a:bodyPr/>
        <a:lstStyle/>
        <a:p>
          <a:endParaRPr lang="es-MX"/>
        </a:p>
      </dgm:t>
    </dgm:pt>
    <dgm:pt modelId="{06D52B5A-C9E2-41E8-AE09-EDD776C6A8D8}">
      <dgm:prSet phldrT="[Texto]"/>
      <dgm:spPr/>
      <dgm:t>
        <a:bodyPr/>
        <a:lstStyle/>
        <a:p>
          <a:r>
            <a:rPr lang="es-MX" b="1" dirty="0" smtClean="0"/>
            <a:t>OBJETIVO PNBV</a:t>
          </a:r>
        </a:p>
        <a:p>
          <a:r>
            <a:rPr lang="es-EC" b="1" dirty="0" smtClean="0"/>
            <a:t>4 Garantizar los derechos de la naturaleza y promover un ambiente sano y sustentable</a:t>
          </a:r>
          <a:endParaRPr lang="es-MX" dirty="0"/>
        </a:p>
      </dgm:t>
    </dgm:pt>
    <dgm:pt modelId="{D1B00CCF-D75B-470A-89FB-ED09FF16E32C}" type="parTrans" cxnId="{820E2C66-9757-4EA9-9454-40C32747818A}">
      <dgm:prSet/>
      <dgm:spPr/>
      <dgm:t>
        <a:bodyPr/>
        <a:lstStyle/>
        <a:p>
          <a:endParaRPr lang="es-MX"/>
        </a:p>
      </dgm:t>
    </dgm:pt>
    <dgm:pt modelId="{B2AC81E8-25B8-43FE-9D49-A4E1FBDFC8F6}" type="sibTrans" cxnId="{820E2C66-9757-4EA9-9454-40C32747818A}">
      <dgm:prSet/>
      <dgm:spPr/>
      <dgm:t>
        <a:bodyPr/>
        <a:lstStyle/>
        <a:p>
          <a:endParaRPr lang="es-MX"/>
        </a:p>
      </dgm:t>
    </dgm:pt>
    <dgm:pt modelId="{5C6AEF20-1B0F-4BAC-8782-697DA9BF0FDC}">
      <dgm:prSet phldrT="[Texto]"/>
      <dgm:spPr/>
      <dgm:t>
        <a:bodyPr/>
        <a:lstStyle/>
        <a:p>
          <a:pPr algn="ctr"/>
          <a:r>
            <a:rPr lang="es-EC" b="1" dirty="0" smtClean="0"/>
            <a:t>Política : </a:t>
          </a:r>
        </a:p>
        <a:p>
          <a:pPr algn="l"/>
          <a:r>
            <a:rPr lang="es-EC" b="1" dirty="0" smtClean="0"/>
            <a:t>4.3 Diversificar la matriz energética nacional, promoviendo la eficiencia y una mayor participación de energías renovables sostenibles.</a:t>
          </a:r>
          <a:endParaRPr lang="es-MX" dirty="0"/>
        </a:p>
      </dgm:t>
    </dgm:pt>
    <dgm:pt modelId="{0F28D695-6E8F-4A96-A13D-E4BF5A9DE6CC}" type="parTrans" cxnId="{3A54625E-049D-42EC-82E3-B9425BF6445A}">
      <dgm:prSet/>
      <dgm:spPr/>
      <dgm:t>
        <a:bodyPr/>
        <a:lstStyle/>
        <a:p>
          <a:endParaRPr lang="es-MX"/>
        </a:p>
      </dgm:t>
    </dgm:pt>
    <dgm:pt modelId="{A726B39E-96DD-40C2-8F33-021FFA9B597C}" type="sibTrans" cxnId="{3A54625E-049D-42EC-82E3-B9425BF6445A}">
      <dgm:prSet/>
      <dgm:spPr/>
      <dgm:t>
        <a:bodyPr/>
        <a:lstStyle/>
        <a:p>
          <a:endParaRPr lang="es-MX"/>
        </a:p>
      </dgm:t>
    </dgm:pt>
    <dgm:pt modelId="{FA7B90A1-94BF-413F-8319-D73109E8C121}">
      <dgm:prSet phldrT="[Texto]"/>
      <dgm:spPr/>
      <dgm:t>
        <a:bodyPr/>
        <a:lstStyle/>
        <a:p>
          <a:r>
            <a:rPr lang="es-EC" dirty="0" smtClean="0">
              <a:solidFill>
                <a:schemeClr val="bg1"/>
              </a:solidFill>
            </a:rPr>
            <a:t>Agenda Sectorial</a:t>
          </a:r>
          <a:endParaRPr lang="es-MX" dirty="0">
            <a:solidFill>
              <a:schemeClr val="bg1"/>
            </a:solidFill>
          </a:endParaRPr>
        </a:p>
      </dgm:t>
    </dgm:pt>
    <dgm:pt modelId="{49AC7231-2587-49DB-95F5-E590AE1AD9E2}" type="parTrans" cxnId="{98D6A8A3-E8EE-449E-A41B-CA6C0FC0A0E5}">
      <dgm:prSet/>
      <dgm:spPr/>
      <dgm:t>
        <a:bodyPr/>
        <a:lstStyle/>
        <a:p>
          <a:endParaRPr lang="es-MX"/>
        </a:p>
      </dgm:t>
    </dgm:pt>
    <dgm:pt modelId="{CC65E50B-E194-4E71-A517-9EBBBFBF6742}" type="sibTrans" cxnId="{98D6A8A3-E8EE-449E-A41B-CA6C0FC0A0E5}">
      <dgm:prSet/>
      <dgm:spPr/>
      <dgm:t>
        <a:bodyPr/>
        <a:lstStyle/>
        <a:p>
          <a:endParaRPr lang="es-MX"/>
        </a:p>
      </dgm:t>
    </dgm:pt>
    <dgm:pt modelId="{EF02EF57-02F2-47A1-8571-F9812295390B}">
      <dgm:prSet phldrT="[Texto]" custT="1"/>
      <dgm:spPr/>
      <dgm:t>
        <a:bodyPr/>
        <a:lstStyle/>
        <a:p>
          <a:pPr algn="ctr"/>
          <a:r>
            <a:rPr lang="es-EC" sz="1600" b="1" dirty="0" smtClean="0"/>
            <a:t>Incrementar la cobertura del servicio eléctrico en el país</a:t>
          </a:r>
          <a:endParaRPr lang="es-MX" sz="1600" dirty="0"/>
        </a:p>
      </dgm:t>
    </dgm:pt>
    <dgm:pt modelId="{DF50D5E2-E431-495D-96F7-1C9E23B2DB47}" type="parTrans" cxnId="{FD4E10ED-C39C-4575-845A-4AC05221ACEE}">
      <dgm:prSet/>
      <dgm:spPr/>
      <dgm:t>
        <a:bodyPr/>
        <a:lstStyle/>
        <a:p>
          <a:endParaRPr lang="es-MX"/>
        </a:p>
      </dgm:t>
    </dgm:pt>
    <dgm:pt modelId="{7C273D79-4C7B-4C54-88D7-32BAAD8903BD}" type="sibTrans" cxnId="{FD4E10ED-C39C-4575-845A-4AC05221ACEE}">
      <dgm:prSet/>
      <dgm:spPr/>
      <dgm:t>
        <a:bodyPr/>
        <a:lstStyle/>
        <a:p>
          <a:endParaRPr lang="es-MX"/>
        </a:p>
      </dgm:t>
    </dgm:pt>
    <dgm:pt modelId="{E88C8B5C-17A1-455C-8E9F-F3708130C7AA}">
      <dgm:prSet phldrT="[Texto]"/>
      <dgm:spPr/>
      <dgm:t>
        <a:bodyPr/>
        <a:lstStyle/>
        <a:p>
          <a:pPr algn="ctr"/>
          <a:r>
            <a:rPr lang="es-EC" dirty="0" smtClean="0">
              <a:solidFill>
                <a:schemeClr val="bg1"/>
              </a:solidFill>
            </a:rPr>
            <a:t>OEI 5</a:t>
          </a:r>
          <a:endParaRPr lang="es-MX" dirty="0">
            <a:solidFill>
              <a:schemeClr val="bg1"/>
            </a:solidFill>
          </a:endParaRPr>
        </a:p>
      </dgm:t>
    </dgm:pt>
    <dgm:pt modelId="{5A392D87-5184-49D2-BBE7-98F686A9BACB}" type="parTrans" cxnId="{B2263680-7647-4FF8-9AD7-0FC6236025A1}">
      <dgm:prSet/>
      <dgm:spPr/>
      <dgm:t>
        <a:bodyPr/>
        <a:lstStyle/>
        <a:p>
          <a:endParaRPr lang="es-MX"/>
        </a:p>
      </dgm:t>
    </dgm:pt>
    <dgm:pt modelId="{C893F1C6-1488-4BA3-8F06-E06C0F60147A}" type="sibTrans" cxnId="{B2263680-7647-4FF8-9AD7-0FC6236025A1}">
      <dgm:prSet/>
      <dgm:spPr/>
      <dgm:t>
        <a:bodyPr/>
        <a:lstStyle/>
        <a:p>
          <a:endParaRPr lang="es-MX"/>
        </a:p>
      </dgm:t>
    </dgm:pt>
    <dgm:pt modelId="{AEE96305-EE48-44DB-B9BA-295A84122C04}">
      <dgm:prSet phldrT="[Texto]" custT="1"/>
      <dgm:spPr/>
      <dgm:t>
        <a:bodyPr/>
        <a:lstStyle/>
        <a:p>
          <a:pPr algn="ctr"/>
          <a:r>
            <a:rPr lang="es-EC" sz="1200" b="1" dirty="0" smtClean="0"/>
            <a:t>Incrementar la competitividad sistémica nacional desde los Sectores Estratégicos</a:t>
          </a:r>
          <a:endParaRPr lang="es-MX" sz="1200" dirty="0"/>
        </a:p>
      </dgm:t>
    </dgm:pt>
    <dgm:pt modelId="{BC33C5E7-F9E3-444B-9E90-AF109CEBBB69}" type="parTrans" cxnId="{AC40389C-3F28-4EBD-9440-EAE3DC1208DE}">
      <dgm:prSet/>
      <dgm:spPr/>
      <dgm:t>
        <a:bodyPr/>
        <a:lstStyle/>
        <a:p>
          <a:endParaRPr lang="es-MX"/>
        </a:p>
      </dgm:t>
    </dgm:pt>
    <dgm:pt modelId="{7A2C65F4-8471-4A26-B947-DAEADBCC9FF8}" type="sibTrans" cxnId="{AC40389C-3F28-4EBD-9440-EAE3DC1208DE}">
      <dgm:prSet/>
      <dgm:spPr/>
      <dgm:t>
        <a:bodyPr/>
        <a:lstStyle/>
        <a:p>
          <a:endParaRPr lang="es-MX"/>
        </a:p>
      </dgm:t>
    </dgm:pt>
    <dgm:pt modelId="{993378AA-EEA9-488B-9541-C4F4DD5729A4}">
      <dgm:prSet phldrT="[Texto]"/>
      <dgm:spPr/>
      <dgm:t>
        <a:bodyPr/>
        <a:lstStyle/>
        <a:p>
          <a:pPr algn="ctr"/>
          <a:r>
            <a:rPr lang="es-MX" b="1" dirty="0" smtClean="0"/>
            <a:t>Meta:</a:t>
          </a:r>
        </a:p>
        <a:p>
          <a:pPr algn="ctr"/>
          <a:r>
            <a:rPr lang="es-EC" b="1" dirty="0" smtClean="0"/>
            <a:t>4.3.4 Alcanzar el 97% las viviendas con servicio eléctrico al 2013</a:t>
          </a:r>
        </a:p>
        <a:p>
          <a:pPr algn="ctr"/>
          <a:r>
            <a:rPr lang="es-EC" b="1" dirty="0" smtClean="0"/>
            <a:t>Indicador:</a:t>
          </a:r>
        </a:p>
        <a:p>
          <a:pPr algn="ctr"/>
          <a:r>
            <a:rPr lang="es-EC" b="1" dirty="0" smtClean="0"/>
            <a:t>Porcentaje de viviendas con servicio eléctrico</a:t>
          </a:r>
          <a:endParaRPr lang="es-MX" b="1" dirty="0"/>
        </a:p>
      </dgm:t>
    </dgm:pt>
    <dgm:pt modelId="{00DCD833-A45D-4647-9245-4D4261D01EBD}" type="parTrans" cxnId="{7AF8DA0E-CFB3-4C4D-865E-3EC55A65636F}">
      <dgm:prSet/>
      <dgm:spPr/>
      <dgm:t>
        <a:bodyPr/>
        <a:lstStyle/>
        <a:p>
          <a:endParaRPr lang="es-EC"/>
        </a:p>
      </dgm:t>
    </dgm:pt>
    <dgm:pt modelId="{7D042C5F-3F51-4104-802A-2C6E2BAB2FBB}" type="sibTrans" cxnId="{7AF8DA0E-CFB3-4C4D-865E-3EC55A65636F}">
      <dgm:prSet/>
      <dgm:spPr/>
      <dgm:t>
        <a:bodyPr/>
        <a:lstStyle/>
        <a:p>
          <a:endParaRPr lang="es-EC"/>
        </a:p>
      </dgm:t>
    </dgm:pt>
    <dgm:pt modelId="{E104E90A-F655-4CD4-A26B-BB36FAE92B50}" type="pres">
      <dgm:prSet presAssocID="{11A2E063-A162-471D-A254-551D86E000D4}" presName="Name0" presStyleCnt="0">
        <dgm:presLayoutVars>
          <dgm:chMax val="3"/>
          <dgm:chPref val="1"/>
          <dgm:dir/>
          <dgm:animLvl val="lvl"/>
          <dgm:resizeHandles/>
        </dgm:presLayoutVars>
      </dgm:prSet>
      <dgm:spPr/>
      <dgm:t>
        <a:bodyPr/>
        <a:lstStyle/>
        <a:p>
          <a:endParaRPr lang="es-MX"/>
        </a:p>
      </dgm:t>
    </dgm:pt>
    <dgm:pt modelId="{28449A53-0DDE-40FD-8BAD-1713C135BD71}" type="pres">
      <dgm:prSet presAssocID="{11A2E063-A162-471D-A254-551D86E000D4}" presName="outerBox" presStyleCnt="0"/>
      <dgm:spPr/>
      <dgm:t>
        <a:bodyPr/>
        <a:lstStyle/>
        <a:p>
          <a:endParaRPr lang="es-MX"/>
        </a:p>
      </dgm:t>
    </dgm:pt>
    <dgm:pt modelId="{6700839B-EF45-41D3-B258-2FA5919832EE}" type="pres">
      <dgm:prSet presAssocID="{11A2E063-A162-471D-A254-551D86E000D4}" presName="outerBoxParent" presStyleLbl="node1" presStyleIdx="0" presStyleCnt="3" custLinFactNeighborX="-8547" custLinFactNeighborY="3516"/>
      <dgm:spPr/>
      <dgm:t>
        <a:bodyPr/>
        <a:lstStyle/>
        <a:p>
          <a:endParaRPr lang="es-MX"/>
        </a:p>
      </dgm:t>
    </dgm:pt>
    <dgm:pt modelId="{5B436A34-6E89-422A-8E90-ED0727F70069}" type="pres">
      <dgm:prSet presAssocID="{11A2E063-A162-471D-A254-551D86E000D4}" presName="outerBoxChildren" presStyleCnt="0"/>
      <dgm:spPr/>
      <dgm:t>
        <a:bodyPr/>
        <a:lstStyle/>
        <a:p>
          <a:endParaRPr lang="es-MX"/>
        </a:p>
      </dgm:t>
    </dgm:pt>
    <dgm:pt modelId="{398EDC74-8C14-4049-A834-0B8DB547065F}" type="pres">
      <dgm:prSet presAssocID="{06D52B5A-C9E2-41E8-AE09-EDD776C6A8D8}" presName="oChild" presStyleLbl="fgAcc1" presStyleIdx="0" presStyleCnt="5" custScaleY="110000">
        <dgm:presLayoutVars>
          <dgm:bulletEnabled val="1"/>
        </dgm:presLayoutVars>
      </dgm:prSet>
      <dgm:spPr/>
      <dgm:t>
        <a:bodyPr/>
        <a:lstStyle/>
        <a:p>
          <a:endParaRPr lang="es-MX"/>
        </a:p>
      </dgm:t>
    </dgm:pt>
    <dgm:pt modelId="{12181F68-B0EE-4AB7-83A8-819C8F5F1218}" type="pres">
      <dgm:prSet presAssocID="{B2AC81E8-25B8-43FE-9D49-A4E1FBDFC8F6}" presName="outerSibTrans" presStyleCnt="0"/>
      <dgm:spPr/>
      <dgm:t>
        <a:bodyPr/>
        <a:lstStyle/>
        <a:p>
          <a:endParaRPr lang="es-MX"/>
        </a:p>
      </dgm:t>
    </dgm:pt>
    <dgm:pt modelId="{8227DD52-5834-4E24-A7D9-385F1CF76A82}" type="pres">
      <dgm:prSet presAssocID="{5C6AEF20-1B0F-4BAC-8782-697DA9BF0FDC}" presName="oChild" presStyleLbl="fgAcc1" presStyleIdx="1" presStyleCnt="5">
        <dgm:presLayoutVars>
          <dgm:bulletEnabled val="1"/>
        </dgm:presLayoutVars>
      </dgm:prSet>
      <dgm:spPr/>
      <dgm:t>
        <a:bodyPr/>
        <a:lstStyle/>
        <a:p>
          <a:endParaRPr lang="es-MX"/>
        </a:p>
      </dgm:t>
    </dgm:pt>
    <dgm:pt modelId="{2D5028C7-2BA9-490F-A9E4-EBE05F047988}" type="pres">
      <dgm:prSet presAssocID="{A726B39E-96DD-40C2-8F33-021FFA9B597C}" presName="outerSibTrans" presStyleCnt="0"/>
      <dgm:spPr/>
    </dgm:pt>
    <dgm:pt modelId="{4153E551-6093-4BF5-AEF9-B652129A4253}" type="pres">
      <dgm:prSet presAssocID="{993378AA-EEA9-488B-9541-C4F4DD5729A4}" presName="oChild" presStyleLbl="fgAcc1" presStyleIdx="2" presStyleCnt="5">
        <dgm:presLayoutVars>
          <dgm:bulletEnabled val="1"/>
        </dgm:presLayoutVars>
      </dgm:prSet>
      <dgm:spPr/>
      <dgm:t>
        <a:bodyPr/>
        <a:lstStyle/>
        <a:p>
          <a:endParaRPr lang="es-EC"/>
        </a:p>
      </dgm:t>
    </dgm:pt>
    <dgm:pt modelId="{24568228-1810-4AAB-826E-F19290F04D14}" type="pres">
      <dgm:prSet presAssocID="{11A2E063-A162-471D-A254-551D86E000D4}" presName="middleBox" presStyleCnt="0"/>
      <dgm:spPr/>
      <dgm:t>
        <a:bodyPr/>
        <a:lstStyle/>
        <a:p>
          <a:endParaRPr lang="es-MX"/>
        </a:p>
      </dgm:t>
    </dgm:pt>
    <dgm:pt modelId="{938E9AE5-9B7F-4FDF-868D-A2A7DB342536}" type="pres">
      <dgm:prSet presAssocID="{11A2E063-A162-471D-A254-551D86E000D4}" presName="middleBoxParent" presStyleLbl="node1" presStyleIdx="1" presStyleCnt="3"/>
      <dgm:spPr/>
      <dgm:t>
        <a:bodyPr/>
        <a:lstStyle/>
        <a:p>
          <a:endParaRPr lang="es-MX"/>
        </a:p>
      </dgm:t>
    </dgm:pt>
    <dgm:pt modelId="{052DE839-2C62-417A-AF96-7488616490D5}" type="pres">
      <dgm:prSet presAssocID="{11A2E063-A162-471D-A254-551D86E000D4}" presName="middleBoxChildren" presStyleCnt="0"/>
      <dgm:spPr/>
      <dgm:t>
        <a:bodyPr/>
        <a:lstStyle/>
        <a:p>
          <a:endParaRPr lang="es-MX"/>
        </a:p>
      </dgm:t>
    </dgm:pt>
    <dgm:pt modelId="{439D7E43-C77E-4128-8040-0FC14E6DEAB6}" type="pres">
      <dgm:prSet presAssocID="{AEE96305-EE48-44DB-B9BA-295A84122C04}" presName="mChild" presStyleLbl="fgAcc1" presStyleIdx="3" presStyleCnt="5">
        <dgm:presLayoutVars>
          <dgm:bulletEnabled val="1"/>
        </dgm:presLayoutVars>
      </dgm:prSet>
      <dgm:spPr/>
      <dgm:t>
        <a:bodyPr/>
        <a:lstStyle/>
        <a:p>
          <a:endParaRPr lang="es-MX"/>
        </a:p>
      </dgm:t>
    </dgm:pt>
    <dgm:pt modelId="{79B5B538-B0A6-4090-B3B3-CB580179D537}" type="pres">
      <dgm:prSet presAssocID="{11A2E063-A162-471D-A254-551D86E000D4}" presName="centerBox" presStyleCnt="0"/>
      <dgm:spPr/>
      <dgm:t>
        <a:bodyPr/>
        <a:lstStyle/>
        <a:p>
          <a:endParaRPr lang="es-MX"/>
        </a:p>
      </dgm:t>
    </dgm:pt>
    <dgm:pt modelId="{B37B3C91-563C-47B6-AD3F-E5BDD9DF75FA}" type="pres">
      <dgm:prSet presAssocID="{11A2E063-A162-471D-A254-551D86E000D4}" presName="centerBoxParent" presStyleLbl="node1" presStyleIdx="2" presStyleCnt="3"/>
      <dgm:spPr/>
      <dgm:t>
        <a:bodyPr/>
        <a:lstStyle/>
        <a:p>
          <a:endParaRPr lang="es-MX"/>
        </a:p>
      </dgm:t>
    </dgm:pt>
    <dgm:pt modelId="{6E1972B2-1C69-41C7-92B3-4AE784843CDC}" type="pres">
      <dgm:prSet presAssocID="{11A2E063-A162-471D-A254-551D86E000D4}" presName="centerBoxChildren" presStyleCnt="0"/>
      <dgm:spPr/>
      <dgm:t>
        <a:bodyPr/>
        <a:lstStyle/>
        <a:p>
          <a:endParaRPr lang="es-MX"/>
        </a:p>
      </dgm:t>
    </dgm:pt>
    <dgm:pt modelId="{8B8C64DD-CBA6-4265-BFF1-6CFA8649FD3E}" type="pres">
      <dgm:prSet presAssocID="{EF02EF57-02F2-47A1-8571-F9812295390B}" presName="cChild" presStyleLbl="fgAcc1" presStyleIdx="4" presStyleCnt="5" custScaleY="132894">
        <dgm:presLayoutVars>
          <dgm:bulletEnabled val="1"/>
        </dgm:presLayoutVars>
      </dgm:prSet>
      <dgm:spPr/>
      <dgm:t>
        <a:bodyPr/>
        <a:lstStyle/>
        <a:p>
          <a:endParaRPr lang="es-MX"/>
        </a:p>
      </dgm:t>
    </dgm:pt>
  </dgm:ptLst>
  <dgm:cxnLst>
    <dgm:cxn modelId="{BDA6F533-78ED-4FCA-BED0-16CBFC0AC57A}" srcId="{11A2E063-A162-471D-A254-551D86E000D4}" destId="{6E35E447-FB10-4B81-B5EC-5114227F78D0}" srcOrd="0" destOrd="0" parTransId="{11368A4F-7ADA-4A7E-B58C-CF113CF699F3}" sibTransId="{29CEE2D3-8410-4FB2-AFBF-3F35DA6B2397}"/>
    <dgm:cxn modelId="{09C76C62-02EA-4E0C-88A9-DA0086CAAFC2}" type="presOf" srcId="{6E35E447-FB10-4B81-B5EC-5114227F78D0}" destId="{6700839B-EF45-41D3-B258-2FA5919832EE}" srcOrd="0" destOrd="0" presId="urn:microsoft.com/office/officeart/2005/8/layout/target2"/>
    <dgm:cxn modelId="{FF9BB26A-84B9-47CD-B462-915437174022}" type="presOf" srcId="{EF02EF57-02F2-47A1-8571-F9812295390B}" destId="{8B8C64DD-CBA6-4265-BFF1-6CFA8649FD3E}" srcOrd="0" destOrd="0" presId="urn:microsoft.com/office/officeart/2005/8/layout/target2"/>
    <dgm:cxn modelId="{06B8DFC5-857C-4297-ACC6-D2BDBB169EB3}" type="presOf" srcId="{5C6AEF20-1B0F-4BAC-8782-697DA9BF0FDC}" destId="{8227DD52-5834-4E24-A7D9-385F1CF76A82}" srcOrd="0" destOrd="0" presId="urn:microsoft.com/office/officeart/2005/8/layout/target2"/>
    <dgm:cxn modelId="{8B7FDA6D-0503-4A44-8BF0-12C98DA8E6FE}" type="presOf" srcId="{993378AA-EEA9-488B-9541-C4F4DD5729A4}" destId="{4153E551-6093-4BF5-AEF9-B652129A4253}" srcOrd="0" destOrd="0" presId="urn:microsoft.com/office/officeart/2005/8/layout/target2"/>
    <dgm:cxn modelId="{820E2C66-9757-4EA9-9454-40C32747818A}" srcId="{6E35E447-FB10-4B81-B5EC-5114227F78D0}" destId="{06D52B5A-C9E2-41E8-AE09-EDD776C6A8D8}" srcOrd="0" destOrd="0" parTransId="{D1B00CCF-D75B-470A-89FB-ED09FF16E32C}" sibTransId="{B2AC81E8-25B8-43FE-9D49-A4E1FBDFC8F6}"/>
    <dgm:cxn modelId="{EF5BD9F0-CA63-4E5D-9577-406E2E44F504}" type="presOf" srcId="{E88C8B5C-17A1-455C-8E9F-F3708130C7AA}" destId="{B37B3C91-563C-47B6-AD3F-E5BDD9DF75FA}" srcOrd="0" destOrd="0" presId="urn:microsoft.com/office/officeart/2005/8/layout/target2"/>
    <dgm:cxn modelId="{7AF8DA0E-CFB3-4C4D-865E-3EC55A65636F}" srcId="{6E35E447-FB10-4B81-B5EC-5114227F78D0}" destId="{993378AA-EEA9-488B-9541-C4F4DD5729A4}" srcOrd="2" destOrd="0" parTransId="{00DCD833-A45D-4647-9245-4D4261D01EBD}" sibTransId="{7D042C5F-3F51-4104-802A-2C6E2BAB2FBB}"/>
    <dgm:cxn modelId="{98D6A8A3-E8EE-449E-A41B-CA6C0FC0A0E5}" srcId="{11A2E063-A162-471D-A254-551D86E000D4}" destId="{FA7B90A1-94BF-413F-8319-D73109E8C121}" srcOrd="1" destOrd="0" parTransId="{49AC7231-2587-49DB-95F5-E590AE1AD9E2}" sibTransId="{CC65E50B-E194-4E71-A517-9EBBBFBF6742}"/>
    <dgm:cxn modelId="{3A54625E-049D-42EC-82E3-B9425BF6445A}" srcId="{6E35E447-FB10-4B81-B5EC-5114227F78D0}" destId="{5C6AEF20-1B0F-4BAC-8782-697DA9BF0FDC}" srcOrd="1" destOrd="0" parTransId="{0F28D695-6E8F-4A96-A13D-E4BF5A9DE6CC}" sibTransId="{A726B39E-96DD-40C2-8F33-021FFA9B597C}"/>
    <dgm:cxn modelId="{DAC91FAD-A25C-4075-9DC5-40F48576E5B9}" type="presOf" srcId="{06D52B5A-C9E2-41E8-AE09-EDD776C6A8D8}" destId="{398EDC74-8C14-4049-A834-0B8DB547065F}" srcOrd="0" destOrd="0" presId="urn:microsoft.com/office/officeart/2005/8/layout/target2"/>
    <dgm:cxn modelId="{F709F60E-EF7A-4B36-8496-54814C64B650}" type="presOf" srcId="{AEE96305-EE48-44DB-B9BA-295A84122C04}" destId="{439D7E43-C77E-4128-8040-0FC14E6DEAB6}" srcOrd="0" destOrd="0" presId="urn:microsoft.com/office/officeart/2005/8/layout/target2"/>
    <dgm:cxn modelId="{B2263680-7647-4FF8-9AD7-0FC6236025A1}" srcId="{11A2E063-A162-471D-A254-551D86E000D4}" destId="{E88C8B5C-17A1-455C-8E9F-F3708130C7AA}" srcOrd="2" destOrd="0" parTransId="{5A392D87-5184-49D2-BBE7-98F686A9BACB}" sibTransId="{C893F1C6-1488-4BA3-8F06-E06C0F60147A}"/>
    <dgm:cxn modelId="{FD4E10ED-C39C-4575-845A-4AC05221ACEE}" srcId="{E88C8B5C-17A1-455C-8E9F-F3708130C7AA}" destId="{EF02EF57-02F2-47A1-8571-F9812295390B}" srcOrd="0" destOrd="0" parTransId="{DF50D5E2-E431-495D-96F7-1C9E23B2DB47}" sibTransId="{7C273D79-4C7B-4C54-88D7-32BAAD8903BD}"/>
    <dgm:cxn modelId="{AC40389C-3F28-4EBD-9440-EAE3DC1208DE}" srcId="{FA7B90A1-94BF-413F-8319-D73109E8C121}" destId="{AEE96305-EE48-44DB-B9BA-295A84122C04}" srcOrd="0" destOrd="0" parTransId="{BC33C5E7-F9E3-444B-9E90-AF109CEBBB69}" sibTransId="{7A2C65F4-8471-4A26-B947-DAEADBCC9FF8}"/>
    <dgm:cxn modelId="{6E33D774-0302-4435-BCC0-B31D4DBCDB0B}" type="presOf" srcId="{FA7B90A1-94BF-413F-8319-D73109E8C121}" destId="{938E9AE5-9B7F-4FDF-868D-A2A7DB342536}" srcOrd="0" destOrd="0" presId="urn:microsoft.com/office/officeart/2005/8/layout/target2"/>
    <dgm:cxn modelId="{EECCAFE9-9045-453E-912D-0AD70DC1F411}" type="presOf" srcId="{11A2E063-A162-471D-A254-551D86E000D4}" destId="{E104E90A-F655-4CD4-A26B-BB36FAE92B50}" srcOrd="0" destOrd="0" presId="urn:microsoft.com/office/officeart/2005/8/layout/target2"/>
    <dgm:cxn modelId="{5DD972C9-9A00-4A5B-BD2D-6663053320A9}" type="presParOf" srcId="{E104E90A-F655-4CD4-A26B-BB36FAE92B50}" destId="{28449A53-0DDE-40FD-8BAD-1713C135BD71}" srcOrd="0" destOrd="0" presId="urn:microsoft.com/office/officeart/2005/8/layout/target2"/>
    <dgm:cxn modelId="{F6049FC7-4477-414E-A350-39671E33001D}" type="presParOf" srcId="{28449A53-0DDE-40FD-8BAD-1713C135BD71}" destId="{6700839B-EF45-41D3-B258-2FA5919832EE}" srcOrd="0" destOrd="0" presId="urn:microsoft.com/office/officeart/2005/8/layout/target2"/>
    <dgm:cxn modelId="{F27133A7-0491-4B72-AB83-8BBCB41A9D86}" type="presParOf" srcId="{28449A53-0DDE-40FD-8BAD-1713C135BD71}" destId="{5B436A34-6E89-422A-8E90-ED0727F70069}" srcOrd="1" destOrd="0" presId="urn:microsoft.com/office/officeart/2005/8/layout/target2"/>
    <dgm:cxn modelId="{F92EC866-268E-43FA-8951-552C69811853}" type="presParOf" srcId="{5B436A34-6E89-422A-8E90-ED0727F70069}" destId="{398EDC74-8C14-4049-A834-0B8DB547065F}" srcOrd="0" destOrd="0" presId="urn:microsoft.com/office/officeart/2005/8/layout/target2"/>
    <dgm:cxn modelId="{0026D59D-3157-4422-8802-E33736CE07C1}" type="presParOf" srcId="{5B436A34-6E89-422A-8E90-ED0727F70069}" destId="{12181F68-B0EE-4AB7-83A8-819C8F5F1218}" srcOrd="1" destOrd="0" presId="urn:microsoft.com/office/officeart/2005/8/layout/target2"/>
    <dgm:cxn modelId="{9F46A73F-7C8D-44A2-951F-21EC14338B82}" type="presParOf" srcId="{5B436A34-6E89-422A-8E90-ED0727F70069}" destId="{8227DD52-5834-4E24-A7D9-385F1CF76A82}" srcOrd="2" destOrd="0" presId="urn:microsoft.com/office/officeart/2005/8/layout/target2"/>
    <dgm:cxn modelId="{2CEC7F9B-8C67-4710-9938-8F4E3AD89379}" type="presParOf" srcId="{5B436A34-6E89-422A-8E90-ED0727F70069}" destId="{2D5028C7-2BA9-490F-A9E4-EBE05F047988}" srcOrd="3" destOrd="0" presId="urn:microsoft.com/office/officeart/2005/8/layout/target2"/>
    <dgm:cxn modelId="{CCC37C98-051A-44D8-8293-5F29B1D5222D}" type="presParOf" srcId="{5B436A34-6E89-422A-8E90-ED0727F70069}" destId="{4153E551-6093-4BF5-AEF9-B652129A4253}" srcOrd="4" destOrd="0" presId="urn:microsoft.com/office/officeart/2005/8/layout/target2"/>
    <dgm:cxn modelId="{C5D7AA95-EF5A-4280-BE9C-A11B7E5F381C}" type="presParOf" srcId="{E104E90A-F655-4CD4-A26B-BB36FAE92B50}" destId="{24568228-1810-4AAB-826E-F19290F04D14}" srcOrd="1" destOrd="0" presId="urn:microsoft.com/office/officeart/2005/8/layout/target2"/>
    <dgm:cxn modelId="{DC6C5F0F-7D39-40D9-802F-A008151C473E}" type="presParOf" srcId="{24568228-1810-4AAB-826E-F19290F04D14}" destId="{938E9AE5-9B7F-4FDF-868D-A2A7DB342536}" srcOrd="0" destOrd="0" presId="urn:microsoft.com/office/officeart/2005/8/layout/target2"/>
    <dgm:cxn modelId="{ABD69361-6BE3-4B67-99C4-C1D28FE9FBC2}" type="presParOf" srcId="{24568228-1810-4AAB-826E-F19290F04D14}" destId="{052DE839-2C62-417A-AF96-7488616490D5}" srcOrd="1" destOrd="0" presId="urn:microsoft.com/office/officeart/2005/8/layout/target2"/>
    <dgm:cxn modelId="{CA5C4364-7478-4849-BD6E-BB89EE33C52C}" type="presParOf" srcId="{052DE839-2C62-417A-AF96-7488616490D5}" destId="{439D7E43-C77E-4128-8040-0FC14E6DEAB6}" srcOrd="0" destOrd="0" presId="urn:microsoft.com/office/officeart/2005/8/layout/target2"/>
    <dgm:cxn modelId="{BC294F02-E0E7-438D-8D25-843460C4C042}" type="presParOf" srcId="{E104E90A-F655-4CD4-A26B-BB36FAE92B50}" destId="{79B5B538-B0A6-4090-B3B3-CB580179D537}" srcOrd="2" destOrd="0" presId="urn:microsoft.com/office/officeart/2005/8/layout/target2"/>
    <dgm:cxn modelId="{34D60D82-9BAB-4687-A236-FEEAC49C3C0D}" type="presParOf" srcId="{79B5B538-B0A6-4090-B3B3-CB580179D537}" destId="{B37B3C91-563C-47B6-AD3F-E5BDD9DF75FA}" srcOrd="0" destOrd="0" presId="urn:microsoft.com/office/officeart/2005/8/layout/target2"/>
    <dgm:cxn modelId="{FA12BA83-9A1C-4F88-B62F-6C5A480BDDE9}" type="presParOf" srcId="{79B5B538-B0A6-4090-B3B3-CB580179D537}" destId="{6E1972B2-1C69-41C7-92B3-4AE784843CDC}" srcOrd="1" destOrd="0" presId="urn:microsoft.com/office/officeart/2005/8/layout/target2"/>
    <dgm:cxn modelId="{10884BCA-08CE-4016-BCAB-836B5B9847EA}" type="presParOf" srcId="{6E1972B2-1C69-41C7-92B3-4AE784843CDC}" destId="{8B8C64DD-CBA6-4265-BFF1-6CFA8649FD3E}" srcOrd="0" destOrd="0" presId="urn:microsoft.com/office/officeart/2005/8/layout/target2"/>
  </dgm:cxnLst>
  <dgm:bg>
    <a:noFill/>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31C69CC-226E-4678-868A-D945987CF5C4}">
      <dsp:nvSpPr>
        <dsp:cNvPr id="0" name=""/>
        <dsp:cNvSpPr/>
      </dsp:nvSpPr>
      <dsp:spPr>
        <a:xfrm>
          <a:off x="0" y="0"/>
          <a:ext cx="8801104" cy="1585916"/>
        </a:xfrm>
        <a:prstGeom prst="rect">
          <a:avLst/>
        </a:prstGeom>
        <a:solidFill>
          <a:schemeClr val="accent4">
            <a:shade val="80000"/>
            <a:hueOff val="0"/>
            <a:satOff val="0"/>
            <a:lumOff val="0"/>
            <a:alphaOff val="0"/>
          </a:schemeClr>
        </a:soli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1">
          <a:scrgbClr r="0" g="0" b="0"/>
        </a:fillRef>
        <a:effectRef idx="3">
          <a:scrgbClr r="0" g="0" b="0"/>
        </a:effectRef>
        <a:fontRef idx="minor"/>
      </dsp:style>
      <dsp:txBody>
        <a:bodyPr spcFirstLastPara="0" vert="horz" wrap="square" lIns="167640" tIns="167640" rIns="167640" bIns="167640" numCol="1" spcCol="1270" anchor="ctr" anchorCtr="0">
          <a:noAutofit/>
        </a:bodyPr>
        <a:lstStyle/>
        <a:p>
          <a:pPr lvl="0" algn="ctr" defTabSz="1955800">
            <a:lnSpc>
              <a:spcPct val="90000"/>
            </a:lnSpc>
            <a:spcBef>
              <a:spcPct val="0"/>
            </a:spcBef>
            <a:spcAft>
              <a:spcPct val="35000"/>
            </a:spcAft>
          </a:pPr>
          <a:r>
            <a:rPr lang="es-EC" sz="4400" kern="1200" dirty="0" smtClean="0"/>
            <a:t>Código Orgánico de Planificación y Finanzas Públicas</a:t>
          </a:r>
          <a:endParaRPr lang="es-EC" sz="4400" kern="1200" dirty="0"/>
        </a:p>
      </dsp:txBody>
      <dsp:txXfrm>
        <a:off x="0" y="0"/>
        <a:ext cx="8801104" cy="1585916"/>
      </dsp:txXfrm>
    </dsp:sp>
    <dsp:sp modelId="{852D0D49-7C4D-4ECE-B033-551BFB96E18A}">
      <dsp:nvSpPr>
        <dsp:cNvPr id="0" name=""/>
        <dsp:cNvSpPr/>
      </dsp:nvSpPr>
      <dsp:spPr>
        <a:xfrm>
          <a:off x="4297" y="1585916"/>
          <a:ext cx="2930836" cy="3330424"/>
        </a:xfrm>
        <a:prstGeom prst="rect">
          <a:avLst/>
        </a:prstGeom>
        <a:gradFill rotWithShape="0">
          <a:gsLst>
            <a:gs pos="0">
              <a:schemeClr val="lt1">
                <a:hueOff val="0"/>
                <a:satOff val="0"/>
                <a:lumOff val="0"/>
                <a:alphaOff val="0"/>
                <a:shade val="51000"/>
                <a:satMod val="130000"/>
              </a:schemeClr>
            </a:gs>
            <a:gs pos="80000">
              <a:schemeClr val="lt1">
                <a:hueOff val="0"/>
                <a:satOff val="0"/>
                <a:lumOff val="0"/>
                <a:alphaOff val="0"/>
                <a:shade val="93000"/>
                <a:satMod val="130000"/>
              </a:schemeClr>
            </a:gs>
            <a:gs pos="100000">
              <a:schemeClr val="l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64770" tIns="64770" rIns="64770" bIns="64770" numCol="1" spcCol="1270" anchor="ctr" anchorCtr="0">
          <a:noAutofit/>
        </a:bodyPr>
        <a:lstStyle/>
        <a:p>
          <a:pPr lvl="0" algn="ctr" defTabSz="755650">
            <a:lnSpc>
              <a:spcPct val="90000"/>
            </a:lnSpc>
            <a:spcBef>
              <a:spcPct val="0"/>
            </a:spcBef>
            <a:spcAft>
              <a:spcPct val="35000"/>
            </a:spcAft>
          </a:pPr>
          <a:r>
            <a:rPr lang="es-MX" sz="1700" kern="1200" dirty="0" smtClean="0"/>
            <a:t>Art. 4. “Se someterán a este Código todas las entidades, instituciones y organismos comprendidos en los artículos 225, 297 y 315 de la Constitución de la República”</a:t>
          </a:r>
          <a:endParaRPr lang="es-EC" sz="1700" kern="1200" dirty="0"/>
        </a:p>
      </dsp:txBody>
      <dsp:txXfrm>
        <a:off x="4297" y="1585916"/>
        <a:ext cx="2930836" cy="3330424"/>
      </dsp:txXfrm>
    </dsp:sp>
    <dsp:sp modelId="{AB2E27CF-332C-421F-90C6-FE75333570E6}">
      <dsp:nvSpPr>
        <dsp:cNvPr id="0" name=""/>
        <dsp:cNvSpPr/>
      </dsp:nvSpPr>
      <dsp:spPr>
        <a:xfrm>
          <a:off x="2935133" y="1585916"/>
          <a:ext cx="2930836" cy="3330424"/>
        </a:xfrm>
        <a:prstGeom prst="rect">
          <a:avLst/>
        </a:prstGeom>
        <a:gradFill rotWithShape="0">
          <a:gsLst>
            <a:gs pos="0">
              <a:schemeClr val="lt1">
                <a:hueOff val="0"/>
                <a:satOff val="0"/>
                <a:lumOff val="0"/>
                <a:alphaOff val="0"/>
                <a:shade val="51000"/>
                <a:satMod val="130000"/>
              </a:schemeClr>
            </a:gs>
            <a:gs pos="80000">
              <a:schemeClr val="lt1">
                <a:hueOff val="0"/>
                <a:satOff val="0"/>
                <a:lumOff val="0"/>
                <a:alphaOff val="0"/>
                <a:shade val="93000"/>
                <a:satMod val="130000"/>
              </a:schemeClr>
            </a:gs>
            <a:gs pos="100000">
              <a:schemeClr val="l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64770" tIns="64770" rIns="64770" bIns="64770" numCol="1" spcCol="1270" anchor="ctr" anchorCtr="0">
          <a:noAutofit/>
        </a:bodyPr>
        <a:lstStyle/>
        <a:p>
          <a:pPr lvl="0" algn="ctr" defTabSz="755650">
            <a:lnSpc>
              <a:spcPct val="90000"/>
            </a:lnSpc>
            <a:spcBef>
              <a:spcPct val="0"/>
            </a:spcBef>
            <a:spcAft>
              <a:spcPct val="35000"/>
            </a:spcAft>
          </a:pPr>
          <a:r>
            <a:rPr lang="es-MX" sz="1700" kern="1200" dirty="0" smtClean="0"/>
            <a:t>Art. 5.1. La programación, formulación, aprobación, asignación, ejecución, seguimiento y evaluación del Presupuesto General del Estado, los demás presupuestos de las entidades públicas y todos los recursos públicos, se sujetarán a los lineamientos de la planificación del desarrollo de todos los niveles de gobierno…” </a:t>
          </a:r>
          <a:endParaRPr lang="es-EC" sz="1700" kern="1200" dirty="0"/>
        </a:p>
      </dsp:txBody>
      <dsp:txXfrm>
        <a:off x="2935133" y="1585916"/>
        <a:ext cx="2930836" cy="3330424"/>
      </dsp:txXfrm>
    </dsp:sp>
    <dsp:sp modelId="{96477280-FE0C-47BD-93BD-5032800887B6}">
      <dsp:nvSpPr>
        <dsp:cNvPr id="0" name=""/>
        <dsp:cNvSpPr/>
      </dsp:nvSpPr>
      <dsp:spPr>
        <a:xfrm>
          <a:off x="5865970" y="1585916"/>
          <a:ext cx="2930836" cy="3330424"/>
        </a:xfrm>
        <a:prstGeom prst="rect">
          <a:avLst/>
        </a:prstGeom>
        <a:gradFill rotWithShape="0">
          <a:gsLst>
            <a:gs pos="0">
              <a:schemeClr val="lt1">
                <a:hueOff val="0"/>
                <a:satOff val="0"/>
                <a:lumOff val="0"/>
                <a:alphaOff val="0"/>
                <a:shade val="51000"/>
                <a:satMod val="130000"/>
              </a:schemeClr>
            </a:gs>
            <a:gs pos="80000">
              <a:schemeClr val="lt1">
                <a:hueOff val="0"/>
                <a:satOff val="0"/>
                <a:lumOff val="0"/>
                <a:alphaOff val="0"/>
                <a:shade val="93000"/>
                <a:satMod val="130000"/>
              </a:schemeClr>
            </a:gs>
            <a:gs pos="100000">
              <a:schemeClr val="l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64770" tIns="64770" rIns="64770" bIns="64770" numCol="1" spcCol="1270" anchor="ctr" anchorCtr="0">
          <a:noAutofit/>
        </a:bodyPr>
        <a:lstStyle/>
        <a:p>
          <a:pPr lvl="0" algn="ctr" defTabSz="755650">
            <a:lnSpc>
              <a:spcPct val="90000"/>
            </a:lnSpc>
            <a:spcBef>
              <a:spcPct val="0"/>
            </a:spcBef>
            <a:spcAft>
              <a:spcPct val="35000"/>
            </a:spcAft>
          </a:pPr>
          <a:r>
            <a:rPr lang="es-MX" sz="1700" kern="1200" dirty="0" smtClean="0"/>
            <a:t>Art. 5.3. “Las entidades rectoras de la planificación del desarrollo y de las finanzas públicas, y todas las entidades que forman parte de los sistemas de planificación y finanzas públicas, tienen el deber de coordinar acciones para el efectivo cumplimiento de sus fines”. </a:t>
          </a:r>
          <a:endParaRPr lang="es-EC" sz="1700" kern="1200" dirty="0"/>
        </a:p>
      </dsp:txBody>
      <dsp:txXfrm>
        <a:off x="5865970" y="1585916"/>
        <a:ext cx="2930836" cy="3330424"/>
      </dsp:txXfrm>
    </dsp:sp>
    <dsp:sp modelId="{F0BB9FC5-770B-4C62-8F05-4E9D61C23CC2}">
      <dsp:nvSpPr>
        <dsp:cNvPr id="0" name=""/>
        <dsp:cNvSpPr/>
      </dsp:nvSpPr>
      <dsp:spPr>
        <a:xfrm>
          <a:off x="0" y="4916340"/>
          <a:ext cx="8801104" cy="370047"/>
        </a:xfrm>
        <a:prstGeom prst="rect">
          <a:avLst/>
        </a:prstGeom>
        <a:solidFill>
          <a:schemeClr val="accent4">
            <a:shade val="80000"/>
            <a:hueOff val="0"/>
            <a:satOff val="0"/>
            <a:lumOff val="0"/>
            <a:alphaOff val="0"/>
          </a:schemeClr>
        </a:soli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1">
          <a:scrgbClr r="0" g="0" b="0"/>
        </a:fillRef>
        <a:effectRef idx="3">
          <a:scrgbClr r="0" g="0" b="0"/>
        </a:effectRef>
        <a:fontRef idx="minor"/>
      </dsp:style>
    </dsp:sp>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1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1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1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1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1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1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1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1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1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31C69CC-226E-4678-868A-D945987CF5C4}">
      <dsp:nvSpPr>
        <dsp:cNvPr id="0" name=""/>
        <dsp:cNvSpPr/>
      </dsp:nvSpPr>
      <dsp:spPr>
        <a:xfrm>
          <a:off x="0" y="0"/>
          <a:ext cx="8715436" cy="1628779"/>
        </a:xfrm>
        <a:prstGeom prst="rect">
          <a:avLst/>
        </a:prstGeom>
        <a:solidFill>
          <a:schemeClr val="accent4">
            <a:shade val="80000"/>
            <a:hueOff val="0"/>
            <a:satOff val="0"/>
            <a:lumOff val="0"/>
            <a:alphaOff val="0"/>
          </a:schemeClr>
        </a:soli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1">
          <a:scrgbClr r="0" g="0" b="0"/>
        </a:fillRef>
        <a:effectRef idx="3">
          <a:scrgbClr r="0" g="0" b="0"/>
        </a:effectRef>
        <a:fontRef idx="minor"/>
      </dsp:style>
      <dsp:txBody>
        <a:bodyPr spcFirstLastPara="0" vert="horz" wrap="square" lIns="171450" tIns="171450" rIns="171450" bIns="171450" numCol="1" spcCol="1270" anchor="ctr" anchorCtr="0">
          <a:noAutofit/>
        </a:bodyPr>
        <a:lstStyle/>
        <a:p>
          <a:pPr lvl="0" algn="ctr" defTabSz="2000250">
            <a:lnSpc>
              <a:spcPct val="90000"/>
            </a:lnSpc>
            <a:spcBef>
              <a:spcPct val="0"/>
            </a:spcBef>
            <a:spcAft>
              <a:spcPct val="35000"/>
            </a:spcAft>
          </a:pPr>
          <a:r>
            <a:rPr lang="es-EC" sz="4500" kern="1200" dirty="0" smtClean="0"/>
            <a:t>Código Orgánico de Planificación y Finanzas Públicas</a:t>
          </a:r>
          <a:endParaRPr lang="es-EC" sz="4500" kern="1200" dirty="0"/>
        </a:p>
      </dsp:txBody>
      <dsp:txXfrm>
        <a:off x="0" y="0"/>
        <a:ext cx="8715436" cy="1628779"/>
      </dsp:txXfrm>
    </dsp:sp>
    <dsp:sp modelId="{852D0D49-7C4D-4ECE-B033-551BFB96E18A}">
      <dsp:nvSpPr>
        <dsp:cNvPr id="0" name=""/>
        <dsp:cNvSpPr/>
      </dsp:nvSpPr>
      <dsp:spPr>
        <a:xfrm>
          <a:off x="4255" y="1628779"/>
          <a:ext cx="2902308" cy="3420436"/>
        </a:xfrm>
        <a:prstGeom prst="rect">
          <a:avLst/>
        </a:prstGeom>
        <a:gradFill rotWithShape="0">
          <a:gsLst>
            <a:gs pos="0">
              <a:schemeClr val="lt1">
                <a:hueOff val="0"/>
                <a:satOff val="0"/>
                <a:lumOff val="0"/>
                <a:alphaOff val="0"/>
                <a:shade val="51000"/>
                <a:satMod val="130000"/>
              </a:schemeClr>
            </a:gs>
            <a:gs pos="80000">
              <a:schemeClr val="lt1">
                <a:hueOff val="0"/>
                <a:satOff val="0"/>
                <a:lumOff val="0"/>
                <a:alphaOff val="0"/>
                <a:shade val="93000"/>
                <a:satMod val="130000"/>
              </a:schemeClr>
            </a:gs>
            <a:gs pos="100000">
              <a:schemeClr val="l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57150" tIns="57150" rIns="57150" bIns="57150" numCol="1" spcCol="1270" anchor="ctr" anchorCtr="0">
          <a:noAutofit/>
        </a:bodyPr>
        <a:lstStyle/>
        <a:p>
          <a:pPr lvl="0" algn="ctr" defTabSz="666750">
            <a:lnSpc>
              <a:spcPct val="90000"/>
            </a:lnSpc>
            <a:spcBef>
              <a:spcPct val="0"/>
            </a:spcBef>
            <a:spcAft>
              <a:spcPct val="35000"/>
            </a:spcAft>
          </a:pPr>
          <a:r>
            <a:rPr lang="es-MX" sz="1500" kern="1200" dirty="0" smtClean="0"/>
            <a:t>Art. 11. “La función ejecutiva formulará y ejecutará la planificación nacional y sectorial con enfoque territorial y de manera desconcentrada”. Para el efecto, … y conformarán espacios de coordinación de la función ejecutiva en los niveles regional, provincial, municipal y distrital.  </a:t>
          </a:r>
          <a:endParaRPr lang="es-EC" sz="1500" kern="1200" dirty="0"/>
        </a:p>
      </dsp:txBody>
      <dsp:txXfrm>
        <a:off x="4255" y="1628779"/>
        <a:ext cx="2902308" cy="3420436"/>
      </dsp:txXfrm>
    </dsp:sp>
    <dsp:sp modelId="{AB2E27CF-332C-421F-90C6-FE75333570E6}">
      <dsp:nvSpPr>
        <dsp:cNvPr id="0" name=""/>
        <dsp:cNvSpPr/>
      </dsp:nvSpPr>
      <dsp:spPr>
        <a:xfrm>
          <a:off x="2906563" y="1628779"/>
          <a:ext cx="2902308" cy="3420436"/>
        </a:xfrm>
        <a:prstGeom prst="rect">
          <a:avLst/>
        </a:prstGeom>
        <a:gradFill rotWithShape="0">
          <a:gsLst>
            <a:gs pos="0">
              <a:schemeClr val="lt1">
                <a:hueOff val="0"/>
                <a:satOff val="0"/>
                <a:lumOff val="0"/>
                <a:alphaOff val="0"/>
                <a:shade val="51000"/>
                <a:satMod val="130000"/>
              </a:schemeClr>
            </a:gs>
            <a:gs pos="80000">
              <a:schemeClr val="lt1">
                <a:hueOff val="0"/>
                <a:satOff val="0"/>
                <a:lumOff val="0"/>
                <a:alphaOff val="0"/>
                <a:shade val="93000"/>
                <a:satMod val="130000"/>
              </a:schemeClr>
            </a:gs>
            <a:gs pos="100000">
              <a:schemeClr val="l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57150" tIns="57150" rIns="57150" bIns="57150" numCol="1" spcCol="1270" anchor="ctr" anchorCtr="0">
          <a:noAutofit/>
        </a:bodyPr>
        <a:lstStyle/>
        <a:p>
          <a:pPr lvl="0" algn="ctr" defTabSz="666750">
            <a:lnSpc>
              <a:spcPct val="90000"/>
            </a:lnSpc>
            <a:spcBef>
              <a:spcPct val="0"/>
            </a:spcBef>
            <a:spcAft>
              <a:spcPct val="35000"/>
            </a:spcAft>
          </a:pPr>
          <a:r>
            <a:rPr lang="es-MX" sz="1500" kern="1200" dirty="0" smtClean="0"/>
            <a:t>Art. 17. “La Secretaría Nacional de Planificación y Desarrollo elaborará los instrumentos metodológicos para la formulación, monitoreo y evaluación de las políticas públicas nacionales y sectoriales”</a:t>
          </a:r>
          <a:endParaRPr lang="es-EC" sz="1500" kern="1200" dirty="0"/>
        </a:p>
      </dsp:txBody>
      <dsp:txXfrm>
        <a:off x="2906563" y="1628779"/>
        <a:ext cx="2902308" cy="3420436"/>
      </dsp:txXfrm>
    </dsp:sp>
    <dsp:sp modelId="{96477280-FE0C-47BD-93BD-5032800887B6}">
      <dsp:nvSpPr>
        <dsp:cNvPr id="0" name=""/>
        <dsp:cNvSpPr/>
      </dsp:nvSpPr>
      <dsp:spPr>
        <a:xfrm>
          <a:off x="5808872" y="1628779"/>
          <a:ext cx="2902308" cy="3420436"/>
        </a:xfrm>
        <a:prstGeom prst="rect">
          <a:avLst/>
        </a:prstGeom>
        <a:gradFill rotWithShape="0">
          <a:gsLst>
            <a:gs pos="0">
              <a:schemeClr val="lt1">
                <a:hueOff val="0"/>
                <a:satOff val="0"/>
                <a:lumOff val="0"/>
                <a:alphaOff val="0"/>
                <a:shade val="51000"/>
                <a:satMod val="130000"/>
              </a:schemeClr>
            </a:gs>
            <a:gs pos="80000">
              <a:schemeClr val="lt1">
                <a:hueOff val="0"/>
                <a:satOff val="0"/>
                <a:lumOff val="0"/>
                <a:alphaOff val="0"/>
                <a:shade val="93000"/>
                <a:satMod val="130000"/>
              </a:schemeClr>
            </a:gs>
            <a:gs pos="100000">
              <a:schemeClr val="l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57150" tIns="57150" rIns="57150" bIns="57150" numCol="1" spcCol="1270" anchor="ctr" anchorCtr="0">
          <a:noAutofit/>
        </a:bodyPr>
        <a:lstStyle/>
        <a:p>
          <a:pPr lvl="0" algn="ctr" defTabSz="666750">
            <a:lnSpc>
              <a:spcPct val="90000"/>
            </a:lnSpc>
            <a:spcBef>
              <a:spcPct val="0"/>
            </a:spcBef>
            <a:spcAft>
              <a:spcPct val="35000"/>
            </a:spcAft>
          </a:pPr>
          <a:r>
            <a:rPr lang="es-MX" sz="1500" kern="1200" dirty="0" smtClean="0"/>
            <a:t>Art. 54</a:t>
          </a:r>
          <a:r>
            <a:rPr lang="es-MX" sz="1500" kern="1200" dirty="0" smtClean="0"/>
            <a:t>.- </a:t>
          </a:r>
          <a:r>
            <a:rPr lang="es-MX" sz="1500" b="1" kern="1200" dirty="0" smtClean="0"/>
            <a:t>Planes Institucionales</a:t>
          </a:r>
          <a:r>
            <a:rPr lang="es-MX" sz="1500" kern="1200" dirty="0" smtClean="0"/>
            <a:t>: Las </a:t>
          </a:r>
          <a:r>
            <a:rPr lang="es-MX" sz="1500" kern="1200" dirty="0" smtClean="0"/>
            <a:t>instituciones sujetas al ámbito del Código Orgánico de Planificación y Finanzas Públicas, excluyendo los Gobiernos Autónomos  Descentralizados, reportarán a la Secretaría Nacional de Planificación y Desarrollo sus instrumentos de planificación institucionales, para verificar que las propuestas de acciones, programas y proyectos correspondan a las competencias institucionales y los objetivos del Plan Nacional de Desarrollo</a:t>
          </a:r>
          <a:endParaRPr lang="es-EC" sz="1500" kern="1200" dirty="0"/>
        </a:p>
      </dsp:txBody>
      <dsp:txXfrm>
        <a:off x="5808872" y="1628779"/>
        <a:ext cx="2902308" cy="3420436"/>
      </dsp:txXfrm>
    </dsp:sp>
    <dsp:sp modelId="{F0BB9FC5-770B-4C62-8F05-4E9D61C23CC2}">
      <dsp:nvSpPr>
        <dsp:cNvPr id="0" name=""/>
        <dsp:cNvSpPr/>
      </dsp:nvSpPr>
      <dsp:spPr>
        <a:xfrm>
          <a:off x="0" y="5049215"/>
          <a:ext cx="8715436" cy="380048"/>
        </a:xfrm>
        <a:prstGeom prst="rect">
          <a:avLst/>
        </a:prstGeom>
        <a:solidFill>
          <a:schemeClr val="accent4">
            <a:shade val="80000"/>
            <a:hueOff val="0"/>
            <a:satOff val="0"/>
            <a:lumOff val="0"/>
            <a:alphaOff val="0"/>
          </a:schemeClr>
        </a:soli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1">
          <a:scrgbClr r="0" g="0" b="0"/>
        </a:fillRef>
        <a:effectRef idx="3">
          <a:scrgbClr r="0" g="0" b="0"/>
        </a:effectRef>
        <a:fontRef idx="minor"/>
      </dsp:style>
    </dsp:sp>
  </dsp:spTree>
</dsp:drawing>
</file>

<file path=ppt/diagrams/drawing2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2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2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C37664C-5120-48D9-AE1F-AE2688849190}">
      <dsp:nvSpPr>
        <dsp:cNvPr id="0" name=""/>
        <dsp:cNvSpPr/>
      </dsp:nvSpPr>
      <dsp:spPr>
        <a:xfrm rot="5400000">
          <a:off x="-95452" y="163901"/>
          <a:ext cx="1092673" cy="764871"/>
        </a:xfrm>
        <a:prstGeom prst="chevron">
          <a:avLst/>
        </a:prstGeom>
        <a:solidFill>
          <a:schemeClr val="accent2">
            <a:hueOff val="0"/>
            <a:satOff val="0"/>
            <a:lumOff val="0"/>
            <a:alphaOff val="0"/>
          </a:schemeClr>
        </a:solidFill>
        <a:ln w="25400"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335" tIns="13335" rIns="13335" bIns="13335" numCol="1" spcCol="1270" anchor="ctr" anchorCtr="0">
          <a:noAutofit/>
        </a:bodyPr>
        <a:lstStyle/>
        <a:p>
          <a:pPr lvl="0" algn="ctr" defTabSz="933450">
            <a:lnSpc>
              <a:spcPct val="90000"/>
            </a:lnSpc>
            <a:spcBef>
              <a:spcPct val="0"/>
            </a:spcBef>
            <a:spcAft>
              <a:spcPct val="35000"/>
            </a:spcAft>
          </a:pPr>
          <a:r>
            <a:rPr lang="es-EC" sz="2100" kern="1200" dirty="0" smtClean="0"/>
            <a:t>1</a:t>
          </a:r>
          <a:endParaRPr lang="es-EC" sz="2100" kern="1200" dirty="0"/>
        </a:p>
      </dsp:txBody>
      <dsp:txXfrm rot="-5400000">
        <a:off x="68450" y="382436"/>
        <a:ext cx="764871" cy="327802"/>
      </dsp:txXfrm>
    </dsp:sp>
    <dsp:sp modelId="{2829D204-28BE-4962-AB81-9D97D4915050}">
      <dsp:nvSpPr>
        <dsp:cNvPr id="0" name=""/>
        <dsp:cNvSpPr/>
      </dsp:nvSpPr>
      <dsp:spPr>
        <a:xfrm rot="5400000">
          <a:off x="3849249" y="-3084378"/>
          <a:ext cx="710237" cy="6878994"/>
        </a:xfrm>
        <a:prstGeom prst="round2SameRect">
          <a:avLst/>
        </a:prstGeom>
        <a:solidFill>
          <a:schemeClr val="lt1">
            <a:alpha val="90000"/>
            <a:hueOff val="0"/>
            <a:satOff val="0"/>
            <a:lumOff val="0"/>
            <a:alphaOff val="0"/>
          </a:schemeClr>
        </a:solidFill>
        <a:ln w="25400"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8232" tIns="6985" rIns="6985" bIns="6985" numCol="1" spcCol="1270" anchor="ctr" anchorCtr="0">
          <a:noAutofit/>
        </a:bodyPr>
        <a:lstStyle/>
        <a:p>
          <a:pPr marL="57150" lvl="1" indent="-57150" algn="l" defTabSz="488950">
            <a:lnSpc>
              <a:spcPct val="90000"/>
            </a:lnSpc>
            <a:spcBef>
              <a:spcPct val="0"/>
            </a:spcBef>
            <a:spcAft>
              <a:spcPct val="15000"/>
            </a:spcAft>
            <a:buChar char="••"/>
          </a:pPr>
          <a:r>
            <a:rPr lang="es-EC" sz="1100" kern="1200" dirty="0" smtClean="0"/>
            <a:t>El presente ejercicio práctico muestra información registrada en el </a:t>
          </a:r>
          <a:r>
            <a:rPr lang="es-EC" sz="1100" kern="1200" dirty="0" err="1" smtClean="0"/>
            <a:t>SIPeIP</a:t>
          </a:r>
          <a:r>
            <a:rPr lang="es-EC" sz="1100" kern="1200" dirty="0" smtClean="0"/>
            <a:t> por el Ministerio de Electricidad y Energía Renovable (MEER), Ministerio de Justicia Derechos Humanos y Cultos  (MJDHC) y Ministerio de Salud Pública (MSP), pertenecientes a los Consejos Sectoriales de Sectores Estratégicos, Seguridad  Interna y Externa y Desarrollo Social, respectivamente.</a:t>
          </a:r>
          <a:endParaRPr lang="es-EC" sz="1100" kern="1200" dirty="0"/>
        </a:p>
      </dsp:txBody>
      <dsp:txXfrm rot="-5400000">
        <a:off x="764871" y="34671"/>
        <a:ext cx="6844323" cy="640895"/>
      </dsp:txXfrm>
    </dsp:sp>
    <dsp:sp modelId="{7470AF7E-12B9-48D5-9F67-0E4E5D4D472C}">
      <dsp:nvSpPr>
        <dsp:cNvPr id="0" name=""/>
        <dsp:cNvSpPr/>
      </dsp:nvSpPr>
      <dsp:spPr>
        <a:xfrm rot="5400000">
          <a:off x="-163901" y="1142269"/>
          <a:ext cx="1092673" cy="764871"/>
        </a:xfrm>
        <a:prstGeom prst="chevron">
          <a:avLst/>
        </a:prstGeom>
        <a:solidFill>
          <a:schemeClr val="accent2">
            <a:hueOff val="1170380"/>
            <a:satOff val="-1460"/>
            <a:lumOff val="343"/>
            <a:alphaOff val="0"/>
          </a:schemeClr>
        </a:solidFill>
        <a:ln w="25400" cap="flat" cmpd="sng" algn="ctr">
          <a:solidFill>
            <a:schemeClr val="accent2">
              <a:hueOff val="1170380"/>
              <a:satOff val="-1460"/>
              <a:lumOff val="343"/>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335" tIns="13335" rIns="13335" bIns="13335" numCol="1" spcCol="1270" anchor="ctr" anchorCtr="0">
          <a:noAutofit/>
        </a:bodyPr>
        <a:lstStyle/>
        <a:p>
          <a:pPr lvl="0" algn="ctr" defTabSz="933450">
            <a:lnSpc>
              <a:spcPct val="90000"/>
            </a:lnSpc>
            <a:spcBef>
              <a:spcPct val="0"/>
            </a:spcBef>
            <a:spcAft>
              <a:spcPct val="35000"/>
            </a:spcAft>
          </a:pPr>
          <a:r>
            <a:rPr lang="es-EC" sz="2100" kern="1200" dirty="0" smtClean="0"/>
            <a:t>2</a:t>
          </a:r>
          <a:endParaRPr lang="es-EC" sz="2100" kern="1200" dirty="0"/>
        </a:p>
      </dsp:txBody>
      <dsp:txXfrm rot="-5400000">
        <a:off x="1" y="1360804"/>
        <a:ext cx="764871" cy="327802"/>
      </dsp:txXfrm>
    </dsp:sp>
    <dsp:sp modelId="{751052E9-07D3-4304-9F1B-8DA0934EE038}">
      <dsp:nvSpPr>
        <dsp:cNvPr id="0" name=""/>
        <dsp:cNvSpPr/>
      </dsp:nvSpPr>
      <dsp:spPr>
        <a:xfrm rot="5400000">
          <a:off x="3849249" y="-2106009"/>
          <a:ext cx="710237" cy="6878994"/>
        </a:xfrm>
        <a:prstGeom prst="round2SameRect">
          <a:avLst/>
        </a:prstGeom>
        <a:solidFill>
          <a:schemeClr val="lt1">
            <a:alpha val="90000"/>
            <a:hueOff val="0"/>
            <a:satOff val="0"/>
            <a:lumOff val="0"/>
            <a:alphaOff val="0"/>
          </a:schemeClr>
        </a:solidFill>
        <a:ln w="25400" cap="flat" cmpd="sng" algn="ctr">
          <a:solidFill>
            <a:schemeClr val="accent2">
              <a:hueOff val="1170380"/>
              <a:satOff val="-1460"/>
              <a:lumOff val="343"/>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8232" tIns="6985" rIns="6985" bIns="6985" numCol="1" spcCol="1270" anchor="ctr" anchorCtr="0">
          <a:noAutofit/>
        </a:bodyPr>
        <a:lstStyle/>
        <a:p>
          <a:pPr marL="57150" lvl="1" indent="-57150" algn="l" defTabSz="488950">
            <a:lnSpc>
              <a:spcPct val="90000"/>
            </a:lnSpc>
            <a:spcBef>
              <a:spcPct val="0"/>
            </a:spcBef>
            <a:spcAft>
              <a:spcPct val="15000"/>
            </a:spcAft>
            <a:buChar char="••"/>
          </a:pPr>
          <a:r>
            <a:rPr lang="es-EC" sz="1100" kern="1200" dirty="0" smtClean="0"/>
            <a:t>La información presentada corresponde a la registrada en el proceso de proforma 2013</a:t>
          </a:r>
          <a:endParaRPr lang="es-EC" sz="1100" kern="1200" dirty="0"/>
        </a:p>
      </dsp:txBody>
      <dsp:txXfrm rot="-5400000">
        <a:off x="764871" y="1013040"/>
        <a:ext cx="6844323" cy="640895"/>
      </dsp:txXfrm>
    </dsp:sp>
    <dsp:sp modelId="{765769CC-08F8-4541-88CB-8614148E7287}">
      <dsp:nvSpPr>
        <dsp:cNvPr id="0" name=""/>
        <dsp:cNvSpPr/>
      </dsp:nvSpPr>
      <dsp:spPr>
        <a:xfrm rot="5400000">
          <a:off x="-163901" y="2117894"/>
          <a:ext cx="1092673" cy="764871"/>
        </a:xfrm>
        <a:prstGeom prst="chevron">
          <a:avLst/>
        </a:prstGeom>
        <a:solidFill>
          <a:schemeClr val="accent2">
            <a:hueOff val="2340759"/>
            <a:satOff val="-2919"/>
            <a:lumOff val="686"/>
            <a:alphaOff val="0"/>
          </a:schemeClr>
        </a:solidFill>
        <a:ln w="25400" cap="flat" cmpd="sng" algn="ctr">
          <a:solidFill>
            <a:schemeClr val="accent2">
              <a:hueOff val="2340759"/>
              <a:satOff val="-2919"/>
              <a:lumOff val="686"/>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335" tIns="13335" rIns="13335" bIns="13335" numCol="1" spcCol="1270" anchor="ctr" anchorCtr="0">
          <a:noAutofit/>
        </a:bodyPr>
        <a:lstStyle/>
        <a:p>
          <a:pPr lvl="0" algn="ctr" defTabSz="933450">
            <a:lnSpc>
              <a:spcPct val="90000"/>
            </a:lnSpc>
            <a:spcBef>
              <a:spcPct val="0"/>
            </a:spcBef>
            <a:spcAft>
              <a:spcPct val="35000"/>
            </a:spcAft>
          </a:pPr>
          <a:r>
            <a:rPr lang="es-EC" sz="2100" kern="1200" dirty="0" smtClean="0"/>
            <a:t>3</a:t>
          </a:r>
          <a:endParaRPr lang="es-EC" sz="2100" kern="1200" dirty="0"/>
        </a:p>
      </dsp:txBody>
      <dsp:txXfrm rot="-5400000">
        <a:off x="1" y="2336429"/>
        <a:ext cx="764871" cy="327802"/>
      </dsp:txXfrm>
    </dsp:sp>
    <dsp:sp modelId="{78CD73A4-2768-4CD9-9EFC-5B50F3322CDE}">
      <dsp:nvSpPr>
        <dsp:cNvPr id="0" name=""/>
        <dsp:cNvSpPr/>
      </dsp:nvSpPr>
      <dsp:spPr>
        <a:xfrm rot="5400000">
          <a:off x="3849249" y="-1130385"/>
          <a:ext cx="710237" cy="6878994"/>
        </a:xfrm>
        <a:prstGeom prst="round2SameRect">
          <a:avLst/>
        </a:prstGeom>
        <a:solidFill>
          <a:schemeClr val="lt1">
            <a:alpha val="90000"/>
            <a:hueOff val="0"/>
            <a:satOff val="0"/>
            <a:lumOff val="0"/>
            <a:alphaOff val="0"/>
          </a:schemeClr>
        </a:solidFill>
        <a:ln w="25400" cap="flat" cmpd="sng" algn="ctr">
          <a:solidFill>
            <a:schemeClr val="accent2">
              <a:hueOff val="2340759"/>
              <a:satOff val="-2919"/>
              <a:lumOff val="686"/>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8232" tIns="6985" rIns="6985" bIns="6985" numCol="1" spcCol="1270" anchor="ctr" anchorCtr="0">
          <a:noAutofit/>
        </a:bodyPr>
        <a:lstStyle/>
        <a:p>
          <a:pPr marL="57150" lvl="1" indent="-57150" algn="l" defTabSz="488950">
            <a:lnSpc>
              <a:spcPct val="90000"/>
            </a:lnSpc>
            <a:spcBef>
              <a:spcPct val="0"/>
            </a:spcBef>
            <a:spcAft>
              <a:spcPct val="15000"/>
            </a:spcAft>
            <a:buChar char="••"/>
          </a:pPr>
          <a:r>
            <a:rPr lang="es-EC" sz="1100" kern="1200" dirty="0" smtClean="0"/>
            <a:t>La información fue validada a través del </a:t>
          </a:r>
          <a:r>
            <a:rPr lang="es-EC" sz="1100" kern="1200" dirty="0" err="1" smtClean="0"/>
            <a:t>SIPeIP</a:t>
          </a:r>
          <a:r>
            <a:rPr lang="es-EC" sz="1100" kern="1200" dirty="0" smtClean="0"/>
            <a:t> – Módulo de Planificación, por parte de los ministerios coordinadores correspondientes y de la Secretaría Nacional de Planificación y Desarrollo – SENPLADES</a:t>
          </a:r>
          <a:endParaRPr lang="es-EC" sz="1100" kern="1200" dirty="0"/>
        </a:p>
      </dsp:txBody>
      <dsp:txXfrm rot="-5400000">
        <a:off x="764871" y="1988664"/>
        <a:ext cx="6844323" cy="640895"/>
      </dsp:txXfrm>
    </dsp:sp>
    <dsp:sp modelId="{1DB01962-3AFE-46B2-8367-EF1647819EC6}">
      <dsp:nvSpPr>
        <dsp:cNvPr id="0" name=""/>
        <dsp:cNvSpPr/>
      </dsp:nvSpPr>
      <dsp:spPr>
        <a:xfrm rot="5400000">
          <a:off x="-163901" y="3093518"/>
          <a:ext cx="1092673" cy="764871"/>
        </a:xfrm>
        <a:prstGeom prst="chevron">
          <a:avLst/>
        </a:prstGeom>
        <a:solidFill>
          <a:schemeClr val="accent2">
            <a:hueOff val="3511139"/>
            <a:satOff val="-4379"/>
            <a:lumOff val="1030"/>
            <a:alphaOff val="0"/>
          </a:schemeClr>
        </a:solidFill>
        <a:ln w="25400" cap="flat" cmpd="sng" algn="ctr">
          <a:solidFill>
            <a:schemeClr val="accent2">
              <a:hueOff val="3511139"/>
              <a:satOff val="-4379"/>
              <a:lumOff val="103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335" tIns="13335" rIns="13335" bIns="13335" numCol="1" spcCol="1270" anchor="ctr" anchorCtr="0">
          <a:noAutofit/>
        </a:bodyPr>
        <a:lstStyle/>
        <a:p>
          <a:pPr lvl="0" algn="ctr" defTabSz="933450">
            <a:lnSpc>
              <a:spcPct val="90000"/>
            </a:lnSpc>
            <a:spcBef>
              <a:spcPct val="0"/>
            </a:spcBef>
            <a:spcAft>
              <a:spcPct val="35000"/>
            </a:spcAft>
          </a:pPr>
          <a:r>
            <a:rPr lang="es-EC" sz="2100" kern="1200" dirty="0" smtClean="0"/>
            <a:t>4</a:t>
          </a:r>
          <a:endParaRPr lang="es-EC" sz="2100" kern="1200" dirty="0"/>
        </a:p>
      </dsp:txBody>
      <dsp:txXfrm rot="-5400000">
        <a:off x="1" y="3312053"/>
        <a:ext cx="764871" cy="327802"/>
      </dsp:txXfrm>
    </dsp:sp>
    <dsp:sp modelId="{B2979D9A-B519-44DB-9B23-5EAB55E0D1D3}">
      <dsp:nvSpPr>
        <dsp:cNvPr id="0" name=""/>
        <dsp:cNvSpPr/>
      </dsp:nvSpPr>
      <dsp:spPr>
        <a:xfrm rot="5400000">
          <a:off x="3849249" y="-154760"/>
          <a:ext cx="710237" cy="6878994"/>
        </a:xfrm>
        <a:prstGeom prst="round2SameRect">
          <a:avLst/>
        </a:prstGeom>
        <a:solidFill>
          <a:schemeClr val="lt1">
            <a:alpha val="90000"/>
            <a:hueOff val="0"/>
            <a:satOff val="0"/>
            <a:lumOff val="0"/>
            <a:alphaOff val="0"/>
          </a:schemeClr>
        </a:solidFill>
        <a:ln w="25400" cap="flat" cmpd="sng" algn="ctr">
          <a:solidFill>
            <a:schemeClr val="accent2">
              <a:hueOff val="3511139"/>
              <a:satOff val="-4379"/>
              <a:lumOff val="103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8232" tIns="6985" rIns="6985" bIns="6985" numCol="1" spcCol="1270" anchor="ctr" anchorCtr="0">
          <a:noAutofit/>
        </a:bodyPr>
        <a:lstStyle/>
        <a:p>
          <a:pPr marL="57150" lvl="1" indent="-57150" algn="l" defTabSz="488950">
            <a:lnSpc>
              <a:spcPct val="90000"/>
            </a:lnSpc>
            <a:spcBef>
              <a:spcPct val="0"/>
            </a:spcBef>
            <a:spcAft>
              <a:spcPct val="15000"/>
            </a:spcAft>
            <a:buChar char="••"/>
          </a:pPr>
          <a:r>
            <a:rPr lang="es-EC" sz="1100" kern="1200" dirty="0" smtClean="0"/>
            <a:t>Los montos presupuestarios de inversión corresponden al codificado tomado de la réplica del MF con corte 14 de febrero de 2013 </a:t>
          </a:r>
          <a:endParaRPr lang="es-EC" sz="1100" kern="1200" dirty="0"/>
        </a:p>
      </dsp:txBody>
      <dsp:txXfrm rot="-5400000">
        <a:off x="764871" y="2964289"/>
        <a:ext cx="6844323" cy="640895"/>
      </dsp:txXfrm>
    </dsp:sp>
    <dsp:sp modelId="{532FEC91-8904-4D1F-B9B9-FF121CB985FE}">
      <dsp:nvSpPr>
        <dsp:cNvPr id="0" name=""/>
        <dsp:cNvSpPr/>
      </dsp:nvSpPr>
      <dsp:spPr>
        <a:xfrm rot="5400000">
          <a:off x="-163901" y="4069142"/>
          <a:ext cx="1092673" cy="764871"/>
        </a:xfrm>
        <a:prstGeom prst="chevron">
          <a:avLst/>
        </a:prstGeom>
        <a:solidFill>
          <a:schemeClr val="accent2">
            <a:hueOff val="4681519"/>
            <a:satOff val="-5839"/>
            <a:lumOff val="1373"/>
            <a:alphaOff val="0"/>
          </a:schemeClr>
        </a:solidFill>
        <a:ln w="25400" cap="flat" cmpd="sng" algn="ctr">
          <a:solidFill>
            <a:schemeClr val="accent2">
              <a:hueOff val="4681519"/>
              <a:satOff val="-5839"/>
              <a:lumOff val="1373"/>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335" tIns="13335" rIns="13335" bIns="13335" numCol="1" spcCol="1270" anchor="ctr" anchorCtr="0">
          <a:noAutofit/>
        </a:bodyPr>
        <a:lstStyle/>
        <a:p>
          <a:pPr lvl="0" algn="ctr" defTabSz="933450">
            <a:lnSpc>
              <a:spcPct val="90000"/>
            </a:lnSpc>
            <a:spcBef>
              <a:spcPct val="0"/>
            </a:spcBef>
            <a:spcAft>
              <a:spcPct val="35000"/>
            </a:spcAft>
          </a:pPr>
          <a:r>
            <a:rPr lang="es-EC" sz="2100" kern="1200" dirty="0" smtClean="0"/>
            <a:t>5</a:t>
          </a:r>
          <a:endParaRPr lang="es-EC" sz="2100" kern="1200" dirty="0"/>
        </a:p>
      </dsp:txBody>
      <dsp:txXfrm rot="-5400000">
        <a:off x="1" y="4287677"/>
        <a:ext cx="764871" cy="327802"/>
      </dsp:txXfrm>
    </dsp:sp>
    <dsp:sp modelId="{8CEF4305-1550-40CC-A6E5-9E8859A2EA7F}">
      <dsp:nvSpPr>
        <dsp:cNvPr id="0" name=""/>
        <dsp:cNvSpPr/>
      </dsp:nvSpPr>
      <dsp:spPr>
        <a:xfrm rot="5400000">
          <a:off x="3849249" y="820863"/>
          <a:ext cx="710237" cy="6878994"/>
        </a:xfrm>
        <a:prstGeom prst="round2SameRect">
          <a:avLst/>
        </a:prstGeom>
        <a:solidFill>
          <a:schemeClr val="lt1">
            <a:alpha val="90000"/>
            <a:hueOff val="0"/>
            <a:satOff val="0"/>
            <a:lumOff val="0"/>
            <a:alphaOff val="0"/>
          </a:schemeClr>
        </a:solidFill>
        <a:ln w="25400" cap="flat" cmpd="sng" algn="ctr">
          <a:solidFill>
            <a:schemeClr val="accent2">
              <a:hueOff val="4681519"/>
              <a:satOff val="-5839"/>
              <a:lumOff val="1373"/>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8232" tIns="6985" rIns="6985" bIns="6985" numCol="1" spcCol="1270" anchor="ctr" anchorCtr="0">
          <a:noAutofit/>
        </a:bodyPr>
        <a:lstStyle/>
        <a:p>
          <a:pPr marL="57150" lvl="1" indent="-57150" algn="l" defTabSz="488950">
            <a:lnSpc>
              <a:spcPct val="90000"/>
            </a:lnSpc>
            <a:spcBef>
              <a:spcPct val="0"/>
            </a:spcBef>
            <a:spcAft>
              <a:spcPct val="15000"/>
            </a:spcAft>
            <a:buChar char="••"/>
          </a:pPr>
          <a:r>
            <a:rPr lang="es-EC" sz="1100" kern="1200" dirty="0" smtClean="0"/>
            <a:t>La información  referente a la programación  y desglose de metas y  presupuesto 2013 (refleja la vinculación planificación presupuesto) SENPLADES solicitará al sector público a partir del 13 de mayo del presente año a través del </a:t>
          </a:r>
          <a:r>
            <a:rPr lang="es-EC" sz="1100" kern="1200" dirty="0" err="1" smtClean="0"/>
            <a:t>SIPeIP</a:t>
          </a:r>
          <a:r>
            <a:rPr lang="es-EC" sz="1100" kern="1200" dirty="0" smtClean="0"/>
            <a:t> – sub-módulo de la PAPP </a:t>
          </a:r>
          <a:endParaRPr lang="es-EC" sz="1100" kern="1200" dirty="0"/>
        </a:p>
      </dsp:txBody>
      <dsp:txXfrm rot="-5400000">
        <a:off x="764871" y="3939913"/>
        <a:ext cx="6844323" cy="640895"/>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81C4E35-34CD-4604-9A64-6D0513B3F3BC}">
      <dsp:nvSpPr>
        <dsp:cNvPr id="0" name=""/>
        <dsp:cNvSpPr/>
      </dsp:nvSpPr>
      <dsp:spPr>
        <a:xfrm>
          <a:off x="0" y="1042837"/>
          <a:ext cx="8572559" cy="5357849"/>
        </a:xfrm>
        <a:prstGeom prst="swooshArrow">
          <a:avLst>
            <a:gd name="adj1" fmla="val 25000"/>
            <a:gd name="adj2" fmla="val 2500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C5061A46-BD9C-492C-9014-C99E96EA584D}">
      <dsp:nvSpPr>
        <dsp:cNvPr id="0" name=""/>
        <dsp:cNvSpPr/>
      </dsp:nvSpPr>
      <dsp:spPr>
        <a:xfrm>
          <a:off x="1088715" y="4649528"/>
          <a:ext cx="222886" cy="222886"/>
        </a:xfrm>
        <a:prstGeom prst="ellipse">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4832CCD7-2F90-43E9-B027-8FE0B4D089C1}">
      <dsp:nvSpPr>
        <dsp:cNvPr id="0" name=""/>
        <dsp:cNvSpPr/>
      </dsp:nvSpPr>
      <dsp:spPr>
        <a:xfrm>
          <a:off x="1200158" y="4760971"/>
          <a:ext cx="1997406" cy="154841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8103" tIns="0" rIns="0" bIns="0" numCol="1" spcCol="1270" anchor="t" anchorCtr="0">
          <a:noAutofit/>
        </a:bodyPr>
        <a:lstStyle/>
        <a:p>
          <a:pPr lvl="0" algn="l" defTabSz="444500">
            <a:lnSpc>
              <a:spcPct val="90000"/>
            </a:lnSpc>
            <a:spcBef>
              <a:spcPct val="0"/>
            </a:spcBef>
            <a:spcAft>
              <a:spcPct val="35000"/>
            </a:spcAft>
          </a:pPr>
          <a:r>
            <a:rPr lang="es-EC" sz="1000" b="1" kern="1200" dirty="0" smtClean="0"/>
            <a:t>FUNCIÓN: </a:t>
          </a:r>
          <a:r>
            <a:rPr lang="es-EC" sz="1000" kern="1200" dirty="0" smtClean="0"/>
            <a:t>Satisfacer la demanda energética del país en el largo plazo,  asegurando el acceso de toda la población al servicio básico de electricidad, a un precio asequible y en forma amigable con el medio ambiente. </a:t>
          </a:r>
          <a:endParaRPr lang="es-EC" sz="1000" kern="1200" dirty="0"/>
        </a:p>
      </dsp:txBody>
      <dsp:txXfrm>
        <a:off x="1200158" y="4760971"/>
        <a:ext cx="1997406" cy="1548418"/>
      </dsp:txXfrm>
    </dsp:sp>
    <dsp:sp modelId="{36B45D74-2B2A-44E9-BE36-F25CFDEDBF37}">
      <dsp:nvSpPr>
        <dsp:cNvPr id="0" name=""/>
        <dsp:cNvSpPr/>
      </dsp:nvSpPr>
      <dsp:spPr>
        <a:xfrm>
          <a:off x="3056117" y="3193264"/>
          <a:ext cx="402910" cy="402910"/>
        </a:xfrm>
        <a:prstGeom prst="ellipse">
          <a:avLst/>
        </a:prstGeom>
        <a:solidFill>
          <a:schemeClr val="accent3">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31B1B038-B8A1-466D-A9BD-9D3D605C7ACD}">
      <dsp:nvSpPr>
        <dsp:cNvPr id="0" name=""/>
        <dsp:cNvSpPr/>
      </dsp:nvSpPr>
      <dsp:spPr>
        <a:xfrm>
          <a:off x="3257572" y="3394719"/>
          <a:ext cx="2057414" cy="291467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13494" tIns="0" rIns="0" bIns="0" numCol="1" spcCol="1270" anchor="t" anchorCtr="0">
          <a:noAutofit/>
        </a:bodyPr>
        <a:lstStyle/>
        <a:p>
          <a:pPr lvl="0" algn="l" defTabSz="444500">
            <a:lnSpc>
              <a:spcPct val="90000"/>
            </a:lnSpc>
            <a:spcBef>
              <a:spcPct val="0"/>
            </a:spcBef>
            <a:spcAft>
              <a:spcPct val="35000"/>
            </a:spcAft>
          </a:pPr>
          <a:r>
            <a:rPr lang="es-EC" sz="1000" b="1" kern="1200" dirty="0" smtClean="0"/>
            <a:t>MISIÓN: </a:t>
          </a:r>
          <a:r>
            <a:rPr lang="es-EC" sz="1000" kern="1200" dirty="0" smtClean="0"/>
            <a:t>Organismo rector del sector eléctrico y de energía renovable, responsable de satisfacer las necesidades de energía eléctrica del país, mediante la formulación de normativa pertinente, planes de desarrollo y políticas sectoriales para el aprovechamiento eficiente de sus recursos, garantizando que su provisión responda a los principios de obligatoriedad, generalidad, uniformidad, eficiencia, responsabilidad, universalidad, accesibilidad, regularidad, continuidad y calidad, estableciendo mecanismos de eficiencia energética, participación social y protección del ambiente, gestionado por sus recursos humanos especializados y de alto desempeño</a:t>
          </a:r>
        </a:p>
        <a:p>
          <a:pPr lvl="0" algn="l" defTabSz="444500">
            <a:lnSpc>
              <a:spcPct val="90000"/>
            </a:lnSpc>
            <a:spcBef>
              <a:spcPct val="0"/>
            </a:spcBef>
            <a:spcAft>
              <a:spcPct val="35000"/>
            </a:spcAft>
          </a:pPr>
          <a:endParaRPr lang="es-EC" sz="1000" kern="1200" dirty="0"/>
        </a:p>
      </dsp:txBody>
      <dsp:txXfrm>
        <a:off x="3257572" y="3394719"/>
        <a:ext cx="2057414" cy="2914670"/>
      </dsp:txXfrm>
    </dsp:sp>
    <dsp:sp modelId="{489B94C3-20CF-4ADF-9E0F-39FF147839F3}">
      <dsp:nvSpPr>
        <dsp:cNvPr id="0" name=""/>
        <dsp:cNvSpPr/>
      </dsp:nvSpPr>
      <dsp:spPr>
        <a:xfrm>
          <a:off x="5422144" y="2307076"/>
          <a:ext cx="557216" cy="557216"/>
        </a:xfrm>
        <a:prstGeom prst="ellipse">
          <a:avLst/>
        </a:prstGeom>
        <a:solidFill>
          <a:schemeClr val="accent4">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3D4AD26D-7AB2-480E-BD54-C50EE1B743CA}">
      <dsp:nvSpPr>
        <dsp:cNvPr id="0" name=""/>
        <dsp:cNvSpPr/>
      </dsp:nvSpPr>
      <dsp:spPr>
        <a:xfrm>
          <a:off x="5700752" y="2585684"/>
          <a:ext cx="2057414" cy="372370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95257" tIns="0" rIns="0" bIns="0" numCol="1" spcCol="1270" anchor="t" anchorCtr="0">
          <a:noAutofit/>
        </a:bodyPr>
        <a:lstStyle/>
        <a:p>
          <a:pPr lvl="0" algn="l" defTabSz="466725">
            <a:lnSpc>
              <a:spcPct val="90000"/>
            </a:lnSpc>
            <a:spcBef>
              <a:spcPct val="0"/>
            </a:spcBef>
            <a:spcAft>
              <a:spcPct val="35000"/>
            </a:spcAft>
          </a:pPr>
          <a:r>
            <a:rPr lang="es-EC" sz="1050" b="1" kern="1200" dirty="0" smtClean="0"/>
            <a:t>VISIÓN  </a:t>
          </a:r>
          <a:r>
            <a:rPr lang="es-EC" sz="1050" kern="1200" dirty="0" smtClean="0"/>
            <a:t>Ministerio rector del sector eléctrico, que garantice la cobertura plena de un servicio de electricidad y el desarrollo de energías renovables de calidad, a través del cumplimiento de la política nacional, los planes y metas de expansión fijados; reconocido por la eficiencia, innovación y calidad en su gestión, procurando la soberanía energética, con responsabilidad social y ambiental y, el desarrollo de las competencias de su talento humano comprometido con el progreso del país.</a:t>
          </a:r>
          <a:endParaRPr lang="es-EC" sz="1050" kern="1200" dirty="0"/>
        </a:p>
      </dsp:txBody>
      <dsp:txXfrm>
        <a:off x="5700752" y="2585684"/>
        <a:ext cx="2057414" cy="3723705"/>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700839B-EF45-41D3-B258-2FA5919832EE}">
      <dsp:nvSpPr>
        <dsp:cNvPr id="0" name=""/>
        <dsp:cNvSpPr/>
      </dsp:nvSpPr>
      <dsp:spPr>
        <a:xfrm>
          <a:off x="0" y="0"/>
          <a:ext cx="8429684" cy="4278314"/>
        </a:xfrm>
        <a:prstGeom prst="roundRect">
          <a:avLst>
            <a:gd name="adj" fmla="val 8500"/>
          </a:avLst>
        </a:prstGeom>
        <a:gradFill rotWithShape="0">
          <a:gsLst>
            <a:gs pos="0">
              <a:schemeClr val="accent1">
                <a:alpha val="90000"/>
                <a:hueOff val="0"/>
                <a:satOff val="0"/>
                <a:lumOff val="0"/>
                <a:alphaOff val="0"/>
                <a:shade val="51000"/>
                <a:satMod val="130000"/>
              </a:schemeClr>
            </a:gs>
            <a:gs pos="80000">
              <a:schemeClr val="accent1">
                <a:alpha val="90000"/>
                <a:hueOff val="0"/>
                <a:satOff val="0"/>
                <a:lumOff val="0"/>
                <a:alphaOff val="0"/>
                <a:shade val="93000"/>
                <a:satMod val="130000"/>
              </a:schemeClr>
            </a:gs>
            <a:gs pos="100000">
              <a:schemeClr val="accent1">
                <a:alpha val="90000"/>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137160" tIns="137160" rIns="137160" bIns="3320447" numCol="1" spcCol="1270" anchor="t" anchorCtr="0">
          <a:noAutofit/>
        </a:bodyPr>
        <a:lstStyle/>
        <a:p>
          <a:pPr lvl="0" algn="l" defTabSz="1600200">
            <a:lnSpc>
              <a:spcPct val="90000"/>
            </a:lnSpc>
            <a:spcBef>
              <a:spcPct val="0"/>
            </a:spcBef>
            <a:spcAft>
              <a:spcPct val="35000"/>
            </a:spcAft>
          </a:pPr>
          <a:r>
            <a:rPr lang="es-EC" sz="3600" kern="1200" dirty="0" smtClean="0">
              <a:solidFill>
                <a:schemeClr val="bg1"/>
              </a:solidFill>
            </a:rPr>
            <a:t>Plan Nacional de Desarrollo (PNBV)</a:t>
          </a:r>
          <a:endParaRPr lang="es-MX" sz="3600" kern="1200" dirty="0">
            <a:solidFill>
              <a:schemeClr val="bg1"/>
            </a:solidFill>
          </a:endParaRPr>
        </a:p>
      </dsp:txBody>
      <dsp:txXfrm>
        <a:off x="106511" y="106511"/>
        <a:ext cx="8216662" cy="4065292"/>
      </dsp:txXfrm>
    </dsp:sp>
    <dsp:sp modelId="{398EDC74-8C14-4049-A834-0B8DB547065F}">
      <dsp:nvSpPr>
        <dsp:cNvPr id="0" name=""/>
        <dsp:cNvSpPr/>
      </dsp:nvSpPr>
      <dsp:spPr>
        <a:xfrm>
          <a:off x="210742" y="1069578"/>
          <a:ext cx="1264452" cy="1034294"/>
        </a:xfrm>
        <a:prstGeom prst="roundRect">
          <a:avLst>
            <a:gd name="adj" fmla="val 10500"/>
          </a:avLst>
        </a:prstGeom>
        <a:solidFill>
          <a:schemeClr val="lt1">
            <a:alpha val="90000"/>
            <a:hueOff val="0"/>
            <a:satOff val="0"/>
            <a:lumOff val="0"/>
            <a:alphaOff val="0"/>
          </a:schemeClr>
        </a:solidFill>
        <a:ln w="9525" cap="flat" cmpd="sng" algn="ctr">
          <a:solidFill>
            <a:schemeClr val="accent1">
              <a:alpha val="90000"/>
              <a:hueOff val="0"/>
              <a:satOff val="0"/>
              <a:lumOff val="0"/>
              <a:alphaOff val="0"/>
            </a:schemeClr>
          </a:solidFill>
          <a:prstDash val="solid"/>
        </a:ln>
        <a:effectLst>
          <a:outerShdw blurRad="40000" dist="23000" dir="5400000" rotWithShape="0">
            <a:srgbClr val="000000">
              <a:alpha val="35000"/>
            </a:srgbClr>
          </a:outerShdw>
        </a:effectLst>
      </dsp:spPr>
      <dsp:style>
        <a:lnRef idx="1">
          <a:scrgbClr r="0" g="0" b="0"/>
        </a:lnRef>
        <a:fillRef idx="1">
          <a:scrgbClr r="0" g="0" b="0"/>
        </a:fillRef>
        <a:effectRef idx="2">
          <a:scrgbClr r="0" g="0" b="0"/>
        </a:effectRef>
        <a:fontRef idx="minor"/>
      </dsp:style>
      <dsp:txBody>
        <a:bodyPr spcFirstLastPara="0" vert="horz" wrap="square" lIns="22860" tIns="22860" rIns="22860" bIns="22860" numCol="1" spcCol="1270" anchor="ctr" anchorCtr="0">
          <a:noAutofit/>
        </a:bodyPr>
        <a:lstStyle/>
        <a:p>
          <a:pPr lvl="0" algn="ctr" defTabSz="266700">
            <a:lnSpc>
              <a:spcPct val="90000"/>
            </a:lnSpc>
            <a:spcBef>
              <a:spcPct val="0"/>
            </a:spcBef>
            <a:spcAft>
              <a:spcPct val="35000"/>
            </a:spcAft>
          </a:pPr>
          <a:r>
            <a:rPr lang="es-MX" sz="600" b="1" kern="1200" dirty="0" smtClean="0"/>
            <a:t>OBJETIVO PNBV</a:t>
          </a:r>
        </a:p>
        <a:p>
          <a:pPr lvl="0" algn="ctr" defTabSz="266700">
            <a:lnSpc>
              <a:spcPct val="90000"/>
            </a:lnSpc>
            <a:spcBef>
              <a:spcPct val="0"/>
            </a:spcBef>
            <a:spcAft>
              <a:spcPct val="35000"/>
            </a:spcAft>
          </a:pPr>
          <a:r>
            <a:rPr lang="es-EC" sz="600" b="1" kern="1200" dirty="0" smtClean="0"/>
            <a:t>4 Garantizar los derechos de la naturaleza y promover un ambiente sano y sustentable</a:t>
          </a:r>
          <a:endParaRPr lang="es-MX" sz="600" kern="1200" dirty="0"/>
        </a:p>
      </dsp:txBody>
      <dsp:txXfrm>
        <a:off x="242550" y="1101386"/>
        <a:ext cx="1200836" cy="970678"/>
      </dsp:txXfrm>
    </dsp:sp>
    <dsp:sp modelId="{8227DD52-5834-4E24-A7D9-385F1CF76A82}">
      <dsp:nvSpPr>
        <dsp:cNvPr id="0" name=""/>
        <dsp:cNvSpPr/>
      </dsp:nvSpPr>
      <dsp:spPr>
        <a:xfrm>
          <a:off x="210742" y="2143572"/>
          <a:ext cx="1264452" cy="940268"/>
        </a:xfrm>
        <a:prstGeom prst="roundRect">
          <a:avLst>
            <a:gd name="adj" fmla="val 10500"/>
          </a:avLst>
        </a:prstGeom>
        <a:solidFill>
          <a:schemeClr val="lt1">
            <a:alpha val="90000"/>
            <a:hueOff val="0"/>
            <a:satOff val="0"/>
            <a:lumOff val="0"/>
            <a:alphaOff val="0"/>
          </a:schemeClr>
        </a:solidFill>
        <a:ln w="9525" cap="flat" cmpd="sng" algn="ctr">
          <a:solidFill>
            <a:schemeClr val="accent1">
              <a:alpha val="90000"/>
              <a:hueOff val="0"/>
              <a:satOff val="0"/>
              <a:lumOff val="0"/>
              <a:alphaOff val="-10000"/>
            </a:schemeClr>
          </a:solidFill>
          <a:prstDash val="solid"/>
        </a:ln>
        <a:effectLst>
          <a:outerShdw blurRad="40000" dist="23000" dir="5400000" rotWithShape="0">
            <a:srgbClr val="000000">
              <a:alpha val="35000"/>
            </a:srgbClr>
          </a:outerShdw>
        </a:effectLst>
      </dsp:spPr>
      <dsp:style>
        <a:lnRef idx="1">
          <a:scrgbClr r="0" g="0" b="0"/>
        </a:lnRef>
        <a:fillRef idx="1">
          <a:scrgbClr r="0" g="0" b="0"/>
        </a:fillRef>
        <a:effectRef idx="2">
          <a:scrgbClr r="0" g="0" b="0"/>
        </a:effectRef>
        <a:fontRef idx="minor"/>
      </dsp:style>
      <dsp:txBody>
        <a:bodyPr spcFirstLastPara="0" vert="horz" wrap="square" lIns="22860" tIns="22860" rIns="22860" bIns="22860" numCol="1" spcCol="1270" anchor="ctr" anchorCtr="0">
          <a:noAutofit/>
        </a:bodyPr>
        <a:lstStyle/>
        <a:p>
          <a:pPr lvl="0" algn="ctr" defTabSz="266700">
            <a:lnSpc>
              <a:spcPct val="90000"/>
            </a:lnSpc>
            <a:spcBef>
              <a:spcPct val="0"/>
            </a:spcBef>
            <a:spcAft>
              <a:spcPct val="35000"/>
            </a:spcAft>
          </a:pPr>
          <a:r>
            <a:rPr lang="es-EC" sz="600" b="1" kern="1200" dirty="0" smtClean="0"/>
            <a:t>Política : </a:t>
          </a:r>
        </a:p>
        <a:p>
          <a:pPr lvl="0" algn="l" defTabSz="266700">
            <a:lnSpc>
              <a:spcPct val="90000"/>
            </a:lnSpc>
            <a:spcBef>
              <a:spcPct val="0"/>
            </a:spcBef>
            <a:spcAft>
              <a:spcPct val="35000"/>
            </a:spcAft>
          </a:pPr>
          <a:r>
            <a:rPr lang="es-EC" sz="600" b="1" kern="1200" dirty="0" smtClean="0"/>
            <a:t>4.3 Diversificar la matriz energética nacional, promoviendo la eficiencia y una mayor participación de energías renovables sostenibles.</a:t>
          </a:r>
          <a:endParaRPr lang="es-MX" sz="600" kern="1200" dirty="0"/>
        </a:p>
      </dsp:txBody>
      <dsp:txXfrm>
        <a:off x="239658" y="2172488"/>
        <a:ext cx="1206620" cy="882436"/>
      </dsp:txXfrm>
    </dsp:sp>
    <dsp:sp modelId="{FA5D55C7-14DA-49BA-8B2F-9B23E3CA3272}">
      <dsp:nvSpPr>
        <dsp:cNvPr id="0" name=""/>
        <dsp:cNvSpPr/>
      </dsp:nvSpPr>
      <dsp:spPr>
        <a:xfrm>
          <a:off x="210742" y="3123540"/>
          <a:ext cx="1264452" cy="940268"/>
        </a:xfrm>
        <a:prstGeom prst="roundRect">
          <a:avLst>
            <a:gd name="adj" fmla="val 10500"/>
          </a:avLst>
        </a:prstGeom>
        <a:solidFill>
          <a:schemeClr val="lt1">
            <a:alpha val="90000"/>
            <a:hueOff val="0"/>
            <a:satOff val="0"/>
            <a:lumOff val="0"/>
            <a:alphaOff val="0"/>
          </a:schemeClr>
        </a:solidFill>
        <a:ln w="9525" cap="flat" cmpd="sng" algn="ctr">
          <a:solidFill>
            <a:schemeClr val="accent1">
              <a:alpha val="90000"/>
              <a:hueOff val="0"/>
              <a:satOff val="0"/>
              <a:lumOff val="0"/>
              <a:alphaOff val="-20000"/>
            </a:schemeClr>
          </a:solidFill>
          <a:prstDash val="solid"/>
        </a:ln>
        <a:effectLst>
          <a:outerShdw blurRad="40000" dist="23000" dir="5400000" rotWithShape="0">
            <a:srgbClr val="000000">
              <a:alpha val="35000"/>
            </a:srgbClr>
          </a:outerShdw>
        </a:effectLst>
      </dsp:spPr>
      <dsp:style>
        <a:lnRef idx="1">
          <a:scrgbClr r="0" g="0" b="0"/>
        </a:lnRef>
        <a:fillRef idx="1">
          <a:scrgbClr r="0" g="0" b="0"/>
        </a:fillRef>
        <a:effectRef idx="2">
          <a:scrgbClr r="0" g="0" b="0"/>
        </a:effectRef>
        <a:fontRef idx="minor"/>
      </dsp:style>
      <dsp:txBody>
        <a:bodyPr spcFirstLastPara="0" vert="horz" wrap="square" lIns="22860" tIns="22860" rIns="22860" bIns="22860" numCol="1" spcCol="1270" anchor="ctr" anchorCtr="0">
          <a:noAutofit/>
        </a:bodyPr>
        <a:lstStyle/>
        <a:p>
          <a:pPr lvl="0" algn="ctr" defTabSz="266700">
            <a:lnSpc>
              <a:spcPct val="90000"/>
            </a:lnSpc>
            <a:spcBef>
              <a:spcPct val="0"/>
            </a:spcBef>
            <a:spcAft>
              <a:spcPct val="35000"/>
            </a:spcAft>
          </a:pPr>
          <a:r>
            <a:rPr lang="es-MX" sz="600" b="1" kern="1200" dirty="0" smtClean="0"/>
            <a:t>Meta :</a:t>
          </a:r>
        </a:p>
        <a:p>
          <a:pPr lvl="0" algn="ctr" defTabSz="266700">
            <a:lnSpc>
              <a:spcPct val="90000"/>
            </a:lnSpc>
            <a:spcBef>
              <a:spcPct val="0"/>
            </a:spcBef>
            <a:spcAft>
              <a:spcPct val="35000"/>
            </a:spcAft>
          </a:pPr>
          <a:r>
            <a:rPr lang="es-EC" sz="600" b="1" kern="1200" dirty="0" smtClean="0"/>
            <a:t>4.3.1 Aumentar en 1.091 </a:t>
          </a:r>
          <a:r>
            <a:rPr lang="es-EC" sz="600" b="1" kern="1200" dirty="0" err="1" smtClean="0"/>
            <a:t>Mw.</a:t>
          </a:r>
          <a:r>
            <a:rPr lang="es-EC" sz="600" b="1" kern="1200" dirty="0" smtClean="0"/>
            <a:t> la capacidad instalada al 2013 y 487 MW. más al 2014</a:t>
          </a:r>
        </a:p>
        <a:p>
          <a:pPr lvl="0" algn="ctr" defTabSz="266700">
            <a:lnSpc>
              <a:spcPct val="90000"/>
            </a:lnSpc>
            <a:spcBef>
              <a:spcPct val="0"/>
            </a:spcBef>
            <a:spcAft>
              <a:spcPct val="35000"/>
            </a:spcAft>
          </a:pPr>
          <a:r>
            <a:rPr lang="es-EC" sz="600" b="1" kern="1200" dirty="0" smtClean="0"/>
            <a:t>Indicador:</a:t>
          </a:r>
        </a:p>
        <a:p>
          <a:pPr lvl="0" algn="ctr" defTabSz="266700">
            <a:lnSpc>
              <a:spcPct val="90000"/>
            </a:lnSpc>
            <a:spcBef>
              <a:spcPct val="0"/>
            </a:spcBef>
            <a:spcAft>
              <a:spcPct val="35000"/>
            </a:spcAft>
          </a:pPr>
          <a:r>
            <a:rPr lang="es-EC" sz="600" b="1" kern="1200" dirty="0" smtClean="0"/>
            <a:t>Capacidad instalada (MW.) en el sistema nacional interconectado</a:t>
          </a:r>
          <a:endParaRPr lang="es-MX" sz="600" b="1" kern="1200" dirty="0"/>
        </a:p>
      </dsp:txBody>
      <dsp:txXfrm>
        <a:off x="239658" y="3152456"/>
        <a:ext cx="1206620" cy="882436"/>
      </dsp:txXfrm>
    </dsp:sp>
    <dsp:sp modelId="{938E9AE5-9B7F-4FDF-868D-A2A7DB342536}">
      <dsp:nvSpPr>
        <dsp:cNvPr id="0" name=""/>
        <dsp:cNvSpPr/>
      </dsp:nvSpPr>
      <dsp:spPr>
        <a:xfrm>
          <a:off x="1685936" y="1069578"/>
          <a:ext cx="6533005" cy="2994819"/>
        </a:xfrm>
        <a:prstGeom prst="roundRect">
          <a:avLst>
            <a:gd name="adj" fmla="val 10500"/>
          </a:avLst>
        </a:prstGeom>
        <a:gradFill rotWithShape="0">
          <a:gsLst>
            <a:gs pos="0">
              <a:schemeClr val="accent1">
                <a:alpha val="90000"/>
                <a:hueOff val="0"/>
                <a:satOff val="0"/>
                <a:lumOff val="0"/>
                <a:alphaOff val="-20000"/>
                <a:shade val="51000"/>
                <a:satMod val="130000"/>
              </a:schemeClr>
            </a:gs>
            <a:gs pos="80000">
              <a:schemeClr val="accent1">
                <a:alpha val="90000"/>
                <a:hueOff val="0"/>
                <a:satOff val="0"/>
                <a:lumOff val="0"/>
                <a:alphaOff val="-20000"/>
                <a:shade val="93000"/>
                <a:satMod val="130000"/>
              </a:schemeClr>
            </a:gs>
            <a:gs pos="100000">
              <a:schemeClr val="accent1">
                <a:alpha val="90000"/>
                <a:hueOff val="0"/>
                <a:satOff val="0"/>
                <a:lumOff val="0"/>
                <a:alphaOff val="-2000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137160" tIns="137160" rIns="137160" bIns="1901711" numCol="1" spcCol="1270" anchor="t" anchorCtr="0">
          <a:noAutofit/>
        </a:bodyPr>
        <a:lstStyle/>
        <a:p>
          <a:pPr lvl="0" algn="l" defTabSz="1600200">
            <a:lnSpc>
              <a:spcPct val="90000"/>
            </a:lnSpc>
            <a:spcBef>
              <a:spcPct val="0"/>
            </a:spcBef>
            <a:spcAft>
              <a:spcPct val="35000"/>
            </a:spcAft>
          </a:pPr>
          <a:r>
            <a:rPr lang="es-EC" sz="3600" kern="1200" dirty="0" smtClean="0">
              <a:solidFill>
                <a:schemeClr val="bg1"/>
              </a:solidFill>
            </a:rPr>
            <a:t>Agenda Sectorial</a:t>
          </a:r>
          <a:endParaRPr lang="es-MX" sz="3600" kern="1200" dirty="0">
            <a:solidFill>
              <a:schemeClr val="bg1"/>
            </a:solidFill>
          </a:endParaRPr>
        </a:p>
      </dsp:txBody>
      <dsp:txXfrm>
        <a:off x="1778037" y="1161679"/>
        <a:ext cx="6348803" cy="2810617"/>
      </dsp:txXfrm>
    </dsp:sp>
    <dsp:sp modelId="{439D7E43-C77E-4128-8040-0FC14E6DEAB6}">
      <dsp:nvSpPr>
        <dsp:cNvPr id="0" name=""/>
        <dsp:cNvSpPr/>
      </dsp:nvSpPr>
      <dsp:spPr>
        <a:xfrm>
          <a:off x="1849261" y="2117765"/>
          <a:ext cx="1306601" cy="1722021"/>
        </a:xfrm>
        <a:prstGeom prst="roundRect">
          <a:avLst>
            <a:gd name="adj" fmla="val 10500"/>
          </a:avLst>
        </a:prstGeom>
        <a:solidFill>
          <a:schemeClr val="lt1">
            <a:alpha val="90000"/>
            <a:hueOff val="0"/>
            <a:satOff val="0"/>
            <a:lumOff val="0"/>
            <a:alphaOff val="0"/>
          </a:schemeClr>
        </a:solidFill>
        <a:ln w="9525" cap="flat" cmpd="sng" algn="ctr">
          <a:solidFill>
            <a:schemeClr val="accent1">
              <a:alpha val="90000"/>
              <a:hueOff val="0"/>
              <a:satOff val="0"/>
              <a:lumOff val="0"/>
              <a:alphaOff val="-30000"/>
            </a:schemeClr>
          </a:solidFill>
          <a:prstDash val="solid"/>
        </a:ln>
        <a:effectLst>
          <a:outerShdw blurRad="40000" dist="23000" dir="5400000" rotWithShape="0">
            <a:srgbClr val="000000">
              <a:alpha val="35000"/>
            </a:srgbClr>
          </a:outerShdw>
        </a:effectLst>
      </dsp:spPr>
      <dsp:style>
        <a:lnRef idx="1">
          <a:scrgbClr r="0" g="0" b="0"/>
        </a:lnRef>
        <a:fillRef idx="1">
          <a:scrgbClr r="0" g="0" b="0"/>
        </a:fillRef>
        <a:effectRef idx="2">
          <a:scrgbClr r="0" g="0" b="0"/>
        </a:effectRef>
        <a:fontRef idx="minor"/>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lang="es-EC" sz="1200" b="1" kern="1200" dirty="0" smtClean="0"/>
            <a:t> Incrementar la soberanía energética</a:t>
          </a:r>
          <a:endParaRPr lang="es-MX" sz="1200" kern="1200" dirty="0"/>
        </a:p>
      </dsp:txBody>
      <dsp:txXfrm>
        <a:off x="1889443" y="2157947"/>
        <a:ext cx="1226237" cy="1641657"/>
      </dsp:txXfrm>
    </dsp:sp>
    <dsp:sp modelId="{B37B3C91-563C-47B6-AD3F-E5BDD9DF75FA}">
      <dsp:nvSpPr>
        <dsp:cNvPr id="0" name=""/>
        <dsp:cNvSpPr/>
      </dsp:nvSpPr>
      <dsp:spPr>
        <a:xfrm>
          <a:off x="3329725" y="2139157"/>
          <a:ext cx="4678474" cy="1711325"/>
        </a:xfrm>
        <a:prstGeom prst="roundRect">
          <a:avLst>
            <a:gd name="adj" fmla="val 10500"/>
          </a:avLst>
        </a:prstGeom>
        <a:gradFill rotWithShape="0">
          <a:gsLst>
            <a:gs pos="0">
              <a:schemeClr val="accent1">
                <a:alpha val="90000"/>
                <a:hueOff val="0"/>
                <a:satOff val="0"/>
                <a:lumOff val="0"/>
                <a:alphaOff val="-40000"/>
                <a:shade val="51000"/>
                <a:satMod val="130000"/>
              </a:schemeClr>
            </a:gs>
            <a:gs pos="80000">
              <a:schemeClr val="accent1">
                <a:alpha val="90000"/>
                <a:hueOff val="0"/>
                <a:satOff val="0"/>
                <a:lumOff val="0"/>
                <a:alphaOff val="-40000"/>
                <a:shade val="93000"/>
                <a:satMod val="130000"/>
              </a:schemeClr>
            </a:gs>
            <a:gs pos="100000">
              <a:schemeClr val="accent1">
                <a:alpha val="90000"/>
                <a:hueOff val="0"/>
                <a:satOff val="0"/>
                <a:lumOff val="0"/>
                <a:alphaOff val="-4000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137160" tIns="137160" rIns="137160" bIns="965948" numCol="1" spcCol="1270" anchor="t" anchorCtr="0">
          <a:noAutofit/>
        </a:bodyPr>
        <a:lstStyle/>
        <a:p>
          <a:pPr lvl="0" algn="ctr" defTabSz="1600200">
            <a:lnSpc>
              <a:spcPct val="90000"/>
            </a:lnSpc>
            <a:spcBef>
              <a:spcPct val="0"/>
            </a:spcBef>
            <a:spcAft>
              <a:spcPct val="35000"/>
            </a:spcAft>
          </a:pPr>
          <a:r>
            <a:rPr lang="es-EC" sz="3600" kern="1200" dirty="0" smtClean="0">
              <a:solidFill>
                <a:schemeClr val="bg1"/>
              </a:solidFill>
            </a:rPr>
            <a:t>OEI 1</a:t>
          </a:r>
          <a:endParaRPr lang="es-MX" sz="3600" kern="1200" dirty="0">
            <a:solidFill>
              <a:schemeClr val="bg1"/>
            </a:solidFill>
          </a:endParaRPr>
        </a:p>
      </dsp:txBody>
      <dsp:txXfrm>
        <a:off x="3382354" y="2191786"/>
        <a:ext cx="4573216" cy="1606067"/>
      </dsp:txXfrm>
    </dsp:sp>
    <dsp:sp modelId="{8B8C64DD-CBA6-4265-BFF1-6CFA8649FD3E}">
      <dsp:nvSpPr>
        <dsp:cNvPr id="0" name=""/>
        <dsp:cNvSpPr/>
      </dsp:nvSpPr>
      <dsp:spPr>
        <a:xfrm>
          <a:off x="3446687" y="2782595"/>
          <a:ext cx="4444550" cy="1023412"/>
        </a:xfrm>
        <a:prstGeom prst="roundRect">
          <a:avLst>
            <a:gd name="adj" fmla="val 10500"/>
          </a:avLst>
        </a:prstGeom>
        <a:solidFill>
          <a:schemeClr val="lt1">
            <a:alpha val="90000"/>
            <a:hueOff val="0"/>
            <a:satOff val="0"/>
            <a:lumOff val="0"/>
            <a:alphaOff val="0"/>
          </a:schemeClr>
        </a:solidFill>
        <a:ln w="9525" cap="flat" cmpd="sng" algn="ctr">
          <a:solidFill>
            <a:schemeClr val="accent1">
              <a:alpha val="90000"/>
              <a:hueOff val="0"/>
              <a:satOff val="0"/>
              <a:lumOff val="0"/>
              <a:alphaOff val="-40000"/>
            </a:schemeClr>
          </a:solidFill>
          <a:prstDash val="solid"/>
        </a:ln>
        <a:effectLst>
          <a:outerShdw blurRad="40000" dist="23000" dir="5400000" rotWithShape="0">
            <a:srgbClr val="000000">
              <a:alpha val="35000"/>
            </a:srgbClr>
          </a:outerShdw>
        </a:effectLst>
      </dsp:spPr>
      <dsp:style>
        <a:lnRef idx="1">
          <a:scrgbClr r="0" g="0" b="0"/>
        </a:lnRef>
        <a:fillRef idx="1">
          <a:scrgbClr r="0" g="0" b="0"/>
        </a:fillRef>
        <a:effectRef idx="2">
          <a:scrgbClr r="0" g="0" b="0"/>
        </a:effectRef>
        <a:fontRef idx="minor"/>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es-EC" sz="1600" b="1" kern="1200" dirty="0" smtClean="0"/>
            <a:t>Incrementar la oferta de generación eléctrica</a:t>
          </a:r>
          <a:endParaRPr lang="es-MX" sz="1600" kern="1200" dirty="0"/>
        </a:p>
      </dsp:txBody>
      <dsp:txXfrm>
        <a:off x="3478160" y="2814068"/>
        <a:ext cx="4381604" cy="960466"/>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700839B-EF45-41D3-B258-2FA5919832EE}">
      <dsp:nvSpPr>
        <dsp:cNvPr id="0" name=""/>
        <dsp:cNvSpPr/>
      </dsp:nvSpPr>
      <dsp:spPr>
        <a:xfrm>
          <a:off x="0" y="0"/>
          <a:ext cx="8358246" cy="4278314"/>
        </a:xfrm>
        <a:prstGeom prst="roundRect">
          <a:avLst>
            <a:gd name="adj" fmla="val 8500"/>
          </a:avLst>
        </a:prstGeom>
        <a:gradFill rotWithShape="0">
          <a:gsLst>
            <a:gs pos="0">
              <a:schemeClr val="accent1">
                <a:alpha val="90000"/>
                <a:hueOff val="0"/>
                <a:satOff val="0"/>
                <a:lumOff val="0"/>
                <a:alphaOff val="0"/>
                <a:shade val="51000"/>
                <a:satMod val="130000"/>
              </a:schemeClr>
            </a:gs>
            <a:gs pos="80000">
              <a:schemeClr val="accent1">
                <a:alpha val="90000"/>
                <a:hueOff val="0"/>
                <a:satOff val="0"/>
                <a:lumOff val="0"/>
                <a:alphaOff val="0"/>
                <a:shade val="93000"/>
                <a:satMod val="130000"/>
              </a:schemeClr>
            </a:gs>
            <a:gs pos="100000">
              <a:schemeClr val="accent1">
                <a:alpha val="90000"/>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137160" tIns="137160" rIns="137160" bIns="3320447" numCol="1" spcCol="1270" anchor="t" anchorCtr="0">
          <a:noAutofit/>
        </a:bodyPr>
        <a:lstStyle/>
        <a:p>
          <a:pPr lvl="0" algn="l" defTabSz="1600200">
            <a:lnSpc>
              <a:spcPct val="90000"/>
            </a:lnSpc>
            <a:spcBef>
              <a:spcPct val="0"/>
            </a:spcBef>
            <a:spcAft>
              <a:spcPct val="35000"/>
            </a:spcAft>
          </a:pPr>
          <a:r>
            <a:rPr lang="es-EC" sz="3600" kern="1200" dirty="0" smtClean="0">
              <a:solidFill>
                <a:schemeClr val="bg1"/>
              </a:solidFill>
            </a:rPr>
            <a:t>Plan Nacional de Desarrollo (PNBV)</a:t>
          </a:r>
          <a:endParaRPr lang="es-MX" sz="3600" kern="1200" dirty="0">
            <a:solidFill>
              <a:schemeClr val="bg1"/>
            </a:solidFill>
          </a:endParaRPr>
        </a:p>
      </dsp:txBody>
      <dsp:txXfrm>
        <a:off x="106511" y="106511"/>
        <a:ext cx="8145224" cy="4065292"/>
      </dsp:txXfrm>
    </dsp:sp>
    <dsp:sp modelId="{398EDC74-8C14-4049-A834-0B8DB547065F}">
      <dsp:nvSpPr>
        <dsp:cNvPr id="0" name=""/>
        <dsp:cNvSpPr/>
      </dsp:nvSpPr>
      <dsp:spPr>
        <a:xfrm>
          <a:off x="208956" y="1069578"/>
          <a:ext cx="1253736" cy="1537769"/>
        </a:xfrm>
        <a:prstGeom prst="roundRect">
          <a:avLst>
            <a:gd name="adj" fmla="val 10500"/>
          </a:avLst>
        </a:prstGeom>
        <a:solidFill>
          <a:schemeClr val="lt1">
            <a:alpha val="90000"/>
            <a:hueOff val="0"/>
            <a:satOff val="0"/>
            <a:lumOff val="0"/>
            <a:alphaOff val="0"/>
          </a:schemeClr>
        </a:solidFill>
        <a:ln w="9525" cap="flat" cmpd="sng" algn="ctr">
          <a:solidFill>
            <a:schemeClr val="accent1">
              <a:alpha val="90000"/>
              <a:hueOff val="0"/>
              <a:satOff val="0"/>
              <a:lumOff val="0"/>
              <a:alphaOff val="0"/>
            </a:schemeClr>
          </a:solidFill>
          <a:prstDash val="solid"/>
        </a:ln>
        <a:effectLst>
          <a:outerShdw blurRad="40000" dist="23000" dir="5400000" rotWithShape="0">
            <a:srgbClr val="000000">
              <a:alpha val="35000"/>
            </a:srgbClr>
          </a:outerShdw>
        </a:effectLst>
      </dsp:spPr>
      <dsp:style>
        <a:lnRef idx="1">
          <a:scrgbClr r="0" g="0" b="0"/>
        </a:lnRef>
        <a:fillRef idx="1">
          <a:scrgbClr r="0" g="0" b="0"/>
        </a:fillRef>
        <a:effectRef idx="2">
          <a:scrgbClr r="0" g="0" b="0"/>
        </a:effectRef>
        <a:fontRef idx="minor"/>
      </dsp:style>
      <dsp:txBody>
        <a:bodyPr spcFirstLastPara="0" vert="horz" wrap="square" lIns="34290" tIns="34290" rIns="34290" bIns="34290" numCol="1" spcCol="1270" anchor="ctr" anchorCtr="0">
          <a:noAutofit/>
        </a:bodyPr>
        <a:lstStyle/>
        <a:p>
          <a:pPr lvl="0" algn="ctr" defTabSz="400050">
            <a:lnSpc>
              <a:spcPct val="90000"/>
            </a:lnSpc>
            <a:spcBef>
              <a:spcPct val="0"/>
            </a:spcBef>
            <a:spcAft>
              <a:spcPct val="35000"/>
            </a:spcAft>
          </a:pPr>
          <a:r>
            <a:rPr lang="es-MX" sz="900" b="1" kern="1200" dirty="0" smtClean="0"/>
            <a:t>OBJETIVO PNBV</a:t>
          </a:r>
        </a:p>
        <a:p>
          <a:pPr lvl="0" algn="ctr" defTabSz="400050">
            <a:lnSpc>
              <a:spcPct val="90000"/>
            </a:lnSpc>
            <a:spcBef>
              <a:spcPct val="0"/>
            </a:spcBef>
            <a:spcAft>
              <a:spcPct val="35000"/>
            </a:spcAft>
          </a:pPr>
          <a:r>
            <a:rPr lang="es-EC" sz="900" b="1" kern="1200" dirty="0" smtClean="0"/>
            <a:t>4 Garantizar los derechos de la naturaleza y promover un ambiente sano y sustentable</a:t>
          </a:r>
          <a:endParaRPr lang="es-MX" sz="900" kern="1200" dirty="0"/>
        </a:p>
      </dsp:txBody>
      <dsp:txXfrm>
        <a:off x="247513" y="1108135"/>
        <a:ext cx="1176622" cy="1460655"/>
      </dsp:txXfrm>
    </dsp:sp>
    <dsp:sp modelId="{8227DD52-5834-4E24-A7D9-385F1CF76A82}">
      <dsp:nvSpPr>
        <dsp:cNvPr id="0" name=""/>
        <dsp:cNvSpPr/>
      </dsp:nvSpPr>
      <dsp:spPr>
        <a:xfrm>
          <a:off x="208956" y="2665872"/>
          <a:ext cx="1253736" cy="1397972"/>
        </a:xfrm>
        <a:prstGeom prst="roundRect">
          <a:avLst>
            <a:gd name="adj" fmla="val 10500"/>
          </a:avLst>
        </a:prstGeom>
        <a:solidFill>
          <a:schemeClr val="lt1">
            <a:alpha val="90000"/>
            <a:hueOff val="0"/>
            <a:satOff val="0"/>
            <a:lumOff val="0"/>
            <a:alphaOff val="0"/>
          </a:schemeClr>
        </a:solidFill>
        <a:ln w="9525" cap="flat" cmpd="sng" algn="ctr">
          <a:solidFill>
            <a:schemeClr val="accent1">
              <a:alpha val="90000"/>
              <a:hueOff val="0"/>
              <a:satOff val="0"/>
              <a:lumOff val="0"/>
              <a:alphaOff val="-13333"/>
            </a:schemeClr>
          </a:solidFill>
          <a:prstDash val="solid"/>
        </a:ln>
        <a:effectLst>
          <a:outerShdw blurRad="40000" dist="23000" dir="5400000" rotWithShape="0">
            <a:srgbClr val="000000">
              <a:alpha val="35000"/>
            </a:srgbClr>
          </a:outerShdw>
        </a:effectLst>
      </dsp:spPr>
      <dsp:style>
        <a:lnRef idx="1">
          <a:scrgbClr r="0" g="0" b="0"/>
        </a:lnRef>
        <a:fillRef idx="1">
          <a:scrgbClr r="0" g="0" b="0"/>
        </a:fillRef>
        <a:effectRef idx="2">
          <a:scrgbClr r="0" g="0" b="0"/>
        </a:effectRef>
        <a:fontRef idx="minor"/>
      </dsp:style>
      <dsp:txBody>
        <a:bodyPr spcFirstLastPara="0" vert="horz" wrap="square" lIns="34290" tIns="34290" rIns="34290" bIns="34290" numCol="1" spcCol="1270" anchor="ctr" anchorCtr="0">
          <a:noAutofit/>
        </a:bodyPr>
        <a:lstStyle/>
        <a:p>
          <a:pPr lvl="0" algn="ctr" defTabSz="400050">
            <a:lnSpc>
              <a:spcPct val="90000"/>
            </a:lnSpc>
            <a:spcBef>
              <a:spcPct val="0"/>
            </a:spcBef>
            <a:spcAft>
              <a:spcPct val="35000"/>
            </a:spcAft>
          </a:pPr>
          <a:r>
            <a:rPr lang="es-EC" sz="900" b="1" kern="1200" dirty="0" smtClean="0"/>
            <a:t>Política : </a:t>
          </a:r>
        </a:p>
        <a:p>
          <a:pPr lvl="0" algn="l" defTabSz="400050">
            <a:lnSpc>
              <a:spcPct val="90000"/>
            </a:lnSpc>
            <a:spcBef>
              <a:spcPct val="0"/>
            </a:spcBef>
            <a:spcAft>
              <a:spcPct val="35000"/>
            </a:spcAft>
          </a:pPr>
          <a:r>
            <a:rPr lang="es-EC" sz="900" b="1" kern="1200" dirty="0" smtClean="0"/>
            <a:t>4.3 Diversificar la matriz energética nacional, promoviendo la eficiencia y una mayor participación de energías renovables sostenibles.</a:t>
          </a:r>
          <a:endParaRPr lang="es-MX" sz="900" kern="1200" dirty="0"/>
        </a:p>
      </dsp:txBody>
      <dsp:txXfrm>
        <a:off x="247513" y="2704429"/>
        <a:ext cx="1176622" cy="1320858"/>
      </dsp:txXfrm>
    </dsp:sp>
    <dsp:sp modelId="{938E9AE5-9B7F-4FDF-868D-A2A7DB342536}">
      <dsp:nvSpPr>
        <dsp:cNvPr id="0" name=""/>
        <dsp:cNvSpPr/>
      </dsp:nvSpPr>
      <dsp:spPr>
        <a:xfrm>
          <a:off x="1671649" y="1069578"/>
          <a:ext cx="6477640" cy="2994819"/>
        </a:xfrm>
        <a:prstGeom prst="roundRect">
          <a:avLst>
            <a:gd name="adj" fmla="val 10500"/>
          </a:avLst>
        </a:prstGeom>
        <a:gradFill rotWithShape="0">
          <a:gsLst>
            <a:gs pos="0">
              <a:schemeClr val="accent1">
                <a:alpha val="90000"/>
                <a:hueOff val="0"/>
                <a:satOff val="0"/>
                <a:lumOff val="0"/>
                <a:alphaOff val="-20000"/>
                <a:shade val="51000"/>
                <a:satMod val="130000"/>
              </a:schemeClr>
            </a:gs>
            <a:gs pos="80000">
              <a:schemeClr val="accent1">
                <a:alpha val="90000"/>
                <a:hueOff val="0"/>
                <a:satOff val="0"/>
                <a:lumOff val="0"/>
                <a:alphaOff val="-20000"/>
                <a:shade val="93000"/>
                <a:satMod val="130000"/>
              </a:schemeClr>
            </a:gs>
            <a:gs pos="100000">
              <a:schemeClr val="accent1">
                <a:alpha val="90000"/>
                <a:hueOff val="0"/>
                <a:satOff val="0"/>
                <a:lumOff val="0"/>
                <a:alphaOff val="-2000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137160" tIns="137160" rIns="137160" bIns="1901711" numCol="1" spcCol="1270" anchor="t" anchorCtr="0">
          <a:noAutofit/>
        </a:bodyPr>
        <a:lstStyle/>
        <a:p>
          <a:pPr lvl="0" algn="l" defTabSz="1600200">
            <a:lnSpc>
              <a:spcPct val="90000"/>
            </a:lnSpc>
            <a:spcBef>
              <a:spcPct val="0"/>
            </a:spcBef>
            <a:spcAft>
              <a:spcPct val="35000"/>
            </a:spcAft>
          </a:pPr>
          <a:r>
            <a:rPr lang="es-EC" sz="3600" kern="1200" dirty="0" smtClean="0">
              <a:solidFill>
                <a:schemeClr val="bg1"/>
              </a:solidFill>
            </a:rPr>
            <a:t>Agenda Sectorial</a:t>
          </a:r>
          <a:endParaRPr lang="es-MX" sz="3600" kern="1200" dirty="0">
            <a:solidFill>
              <a:schemeClr val="bg1"/>
            </a:solidFill>
          </a:endParaRPr>
        </a:p>
      </dsp:txBody>
      <dsp:txXfrm>
        <a:off x="1763750" y="1161679"/>
        <a:ext cx="6293438" cy="2810617"/>
      </dsp:txXfrm>
    </dsp:sp>
    <dsp:sp modelId="{439D7E43-C77E-4128-8040-0FC14E6DEAB6}">
      <dsp:nvSpPr>
        <dsp:cNvPr id="0" name=""/>
        <dsp:cNvSpPr/>
      </dsp:nvSpPr>
      <dsp:spPr>
        <a:xfrm>
          <a:off x="1833590" y="2117765"/>
          <a:ext cx="1295528" cy="1722021"/>
        </a:xfrm>
        <a:prstGeom prst="roundRect">
          <a:avLst>
            <a:gd name="adj" fmla="val 10500"/>
          </a:avLst>
        </a:prstGeom>
        <a:solidFill>
          <a:schemeClr val="lt1">
            <a:alpha val="90000"/>
            <a:hueOff val="0"/>
            <a:satOff val="0"/>
            <a:lumOff val="0"/>
            <a:alphaOff val="0"/>
          </a:schemeClr>
        </a:solidFill>
        <a:ln w="9525" cap="flat" cmpd="sng" algn="ctr">
          <a:solidFill>
            <a:schemeClr val="accent1">
              <a:alpha val="90000"/>
              <a:hueOff val="0"/>
              <a:satOff val="0"/>
              <a:lumOff val="0"/>
              <a:alphaOff val="-26667"/>
            </a:schemeClr>
          </a:solidFill>
          <a:prstDash val="solid"/>
        </a:ln>
        <a:effectLst>
          <a:outerShdw blurRad="40000" dist="23000" dir="5400000" rotWithShape="0">
            <a:srgbClr val="000000">
              <a:alpha val="35000"/>
            </a:srgbClr>
          </a:outerShdw>
        </a:effectLst>
      </dsp:spPr>
      <dsp:style>
        <a:lnRef idx="1">
          <a:scrgbClr r="0" g="0" b="0"/>
        </a:lnRef>
        <a:fillRef idx="1">
          <a:scrgbClr r="0" g="0" b="0"/>
        </a:fillRef>
        <a:effectRef idx="2">
          <a:scrgbClr r="0" g="0" b="0"/>
        </a:effectRef>
        <a:fontRef idx="minor"/>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lang="es-EC" sz="1200" b="1" kern="1200" dirty="0" smtClean="0"/>
            <a:t> Incrementar la soberanía energética</a:t>
          </a:r>
          <a:endParaRPr lang="es-MX" sz="1200" kern="1200" dirty="0"/>
        </a:p>
      </dsp:txBody>
      <dsp:txXfrm>
        <a:off x="1873432" y="2157607"/>
        <a:ext cx="1215844" cy="1642337"/>
      </dsp:txXfrm>
    </dsp:sp>
    <dsp:sp modelId="{B37B3C91-563C-47B6-AD3F-E5BDD9DF75FA}">
      <dsp:nvSpPr>
        <dsp:cNvPr id="0" name=""/>
        <dsp:cNvSpPr/>
      </dsp:nvSpPr>
      <dsp:spPr>
        <a:xfrm>
          <a:off x="3301507" y="2139157"/>
          <a:ext cx="4638826" cy="1711325"/>
        </a:xfrm>
        <a:prstGeom prst="roundRect">
          <a:avLst>
            <a:gd name="adj" fmla="val 10500"/>
          </a:avLst>
        </a:prstGeom>
        <a:gradFill rotWithShape="0">
          <a:gsLst>
            <a:gs pos="0">
              <a:schemeClr val="accent1">
                <a:alpha val="90000"/>
                <a:hueOff val="0"/>
                <a:satOff val="0"/>
                <a:lumOff val="0"/>
                <a:alphaOff val="-40000"/>
                <a:shade val="51000"/>
                <a:satMod val="130000"/>
              </a:schemeClr>
            </a:gs>
            <a:gs pos="80000">
              <a:schemeClr val="accent1">
                <a:alpha val="90000"/>
                <a:hueOff val="0"/>
                <a:satOff val="0"/>
                <a:lumOff val="0"/>
                <a:alphaOff val="-40000"/>
                <a:shade val="93000"/>
                <a:satMod val="130000"/>
              </a:schemeClr>
            </a:gs>
            <a:gs pos="100000">
              <a:schemeClr val="accent1">
                <a:alpha val="90000"/>
                <a:hueOff val="0"/>
                <a:satOff val="0"/>
                <a:lumOff val="0"/>
                <a:alphaOff val="-4000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137160" tIns="137160" rIns="137160" bIns="965948" numCol="1" spcCol="1270" anchor="t" anchorCtr="0">
          <a:noAutofit/>
        </a:bodyPr>
        <a:lstStyle/>
        <a:p>
          <a:pPr lvl="0" algn="ctr" defTabSz="1600200">
            <a:lnSpc>
              <a:spcPct val="90000"/>
            </a:lnSpc>
            <a:spcBef>
              <a:spcPct val="0"/>
            </a:spcBef>
            <a:spcAft>
              <a:spcPct val="35000"/>
            </a:spcAft>
          </a:pPr>
          <a:r>
            <a:rPr lang="es-EC" sz="3600" kern="1200" dirty="0" smtClean="0">
              <a:solidFill>
                <a:schemeClr val="bg1"/>
              </a:solidFill>
            </a:rPr>
            <a:t>OEI 2</a:t>
          </a:r>
          <a:endParaRPr lang="es-MX" sz="3600" kern="1200" dirty="0">
            <a:solidFill>
              <a:schemeClr val="bg1"/>
            </a:solidFill>
          </a:endParaRPr>
        </a:p>
      </dsp:txBody>
      <dsp:txXfrm>
        <a:off x="3354136" y="2191786"/>
        <a:ext cx="4533568" cy="1606067"/>
      </dsp:txXfrm>
    </dsp:sp>
    <dsp:sp modelId="{8B8C64DD-CBA6-4265-BFF1-6CFA8649FD3E}">
      <dsp:nvSpPr>
        <dsp:cNvPr id="0" name=""/>
        <dsp:cNvSpPr/>
      </dsp:nvSpPr>
      <dsp:spPr>
        <a:xfrm>
          <a:off x="3417477" y="2782595"/>
          <a:ext cx="4406885" cy="1023412"/>
        </a:xfrm>
        <a:prstGeom prst="roundRect">
          <a:avLst>
            <a:gd name="adj" fmla="val 10500"/>
          </a:avLst>
        </a:prstGeom>
        <a:solidFill>
          <a:schemeClr val="lt1">
            <a:alpha val="90000"/>
            <a:hueOff val="0"/>
            <a:satOff val="0"/>
            <a:lumOff val="0"/>
            <a:alphaOff val="0"/>
          </a:schemeClr>
        </a:solidFill>
        <a:ln w="9525" cap="flat" cmpd="sng" algn="ctr">
          <a:solidFill>
            <a:schemeClr val="accent1">
              <a:alpha val="90000"/>
              <a:hueOff val="0"/>
              <a:satOff val="0"/>
              <a:lumOff val="0"/>
              <a:alphaOff val="-40000"/>
            </a:schemeClr>
          </a:solidFill>
          <a:prstDash val="solid"/>
        </a:ln>
        <a:effectLst>
          <a:outerShdw blurRad="40000" dist="23000" dir="5400000" rotWithShape="0">
            <a:srgbClr val="000000">
              <a:alpha val="35000"/>
            </a:srgbClr>
          </a:outerShdw>
        </a:effectLst>
      </dsp:spPr>
      <dsp:style>
        <a:lnRef idx="1">
          <a:scrgbClr r="0" g="0" b="0"/>
        </a:lnRef>
        <a:fillRef idx="1">
          <a:scrgbClr r="0" g="0" b="0"/>
        </a:fillRef>
        <a:effectRef idx="2">
          <a:scrgbClr r="0" g="0" b="0"/>
        </a:effectRef>
        <a:fontRef idx="minor"/>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es-EC" sz="1600" b="1" kern="1200" dirty="0" smtClean="0"/>
            <a:t>Incrementar el uso eficiente de la demanda de energía eléctrica.</a:t>
          </a:r>
          <a:endParaRPr lang="es-MX" sz="1600" kern="1200" dirty="0"/>
        </a:p>
      </dsp:txBody>
      <dsp:txXfrm>
        <a:off x="3448950" y="2814068"/>
        <a:ext cx="4343939" cy="960466"/>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700839B-EF45-41D3-B258-2FA5919832EE}">
      <dsp:nvSpPr>
        <dsp:cNvPr id="0" name=""/>
        <dsp:cNvSpPr/>
      </dsp:nvSpPr>
      <dsp:spPr>
        <a:xfrm>
          <a:off x="0" y="0"/>
          <a:ext cx="8715404" cy="4572032"/>
        </a:xfrm>
        <a:prstGeom prst="roundRect">
          <a:avLst>
            <a:gd name="adj" fmla="val 8500"/>
          </a:avLst>
        </a:prstGeom>
        <a:gradFill rotWithShape="0">
          <a:gsLst>
            <a:gs pos="0">
              <a:schemeClr val="accent1">
                <a:alpha val="90000"/>
                <a:hueOff val="0"/>
                <a:satOff val="0"/>
                <a:lumOff val="0"/>
                <a:alphaOff val="0"/>
                <a:shade val="51000"/>
                <a:satMod val="130000"/>
              </a:schemeClr>
            </a:gs>
            <a:gs pos="80000">
              <a:schemeClr val="accent1">
                <a:alpha val="90000"/>
                <a:hueOff val="0"/>
                <a:satOff val="0"/>
                <a:lumOff val="0"/>
                <a:alphaOff val="0"/>
                <a:shade val="93000"/>
                <a:satMod val="130000"/>
              </a:schemeClr>
            </a:gs>
            <a:gs pos="100000">
              <a:schemeClr val="accent1">
                <a:alpha val="90000"/>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144780" tIns="144780" rIns="144780" bIns="3548405" numCol="1" spcCol="1270" anchor="t" anchorCtr="0">
          <a:noAutofit/>
        </a:bodyPr>
        <a:lstStyle/>
        <a:p>
          <a:pPr lvl="0" algn="l" defTabSz="1689100">
            <a:lnSpc>
              <a:spcPct val="90000"/>
            </a:lnSpc>
            <a:spcBef>
              <a:spcPct val="0"/>
            </a:spcBef>
            <a:spcAft>
              <a:spcPct val="35000"/>
            </a:spcAft>
          </a:pPr>
          <a:r>
            <a:rPr lang="es-EC" sz="3800" kern="1200" dirty="0" smtClean="0">
              <a:solidFill>
                <a:schemeClr val="bg1"/>
              </a:solidFill>
            </a:rPr>
            <a:t>Plan Nacional de Desarrollo (PNBV)</a:t>
          </a:r>
          <a:endParaRPr lang="es-MX" sz="3800" kern="1200" dirty="0">
            <a:solidFill>
              <a:schemeClr val="bg1"/>
            </a:solidFill>
          </a:endParaRPr>
        </a:p>
      </dsp:txBody>
      <dsp:txXfrm>
        <a:off x="113824" y="113824"/>
        <a:ext cx="8487756" cy="4344384"/>
      </dsp:txXfrm>
    </dsp:sp>
    <dsp:sp modelId="{398EDC74-8C14-4049-A834-0B8DB547065F}">
      <dsp:nvSpPr>
        <dsp:cNvPr id="0" name=""/>
        <dsp:cNvSpPr/>
      </dsp:nvSpPr>
      <dsp:spPr>
        <a:xfrm>
          <a:off x="217885" y="1143008"/>
          <a:ext cx="1307310" cy="1105302"/>
        </a:xfrm>
        <a:prstGeom prst="roundRect">
          <a:avLst>
            <a:gd name="adj" fmla="val 10500"/>
          </a:avLst>
        </a:prstGeom>
        <a:solidFill>
          <a:schemeClr val="lt1">
            <a:alpha val="90000"/>
            <a:hueOff val="0"/>
            <a:satOff val="0"/>
            <a:lumOff val="0"/>
            <a:alphaOff val="0"/>
          </a:schemeClr>
        </a:solidFill>
        <a:ln w="9525" cap="flat" cmpd="sng" algn="ctr">
          <a:solidFill>
            <a:schemeClr val="accent1">
              <a:alpha val="90000"/>
              <a:hueOff val="0"/>
              <a:satOff val="0"/>
              <a:lumOff val="0"/>
              <a:alphaOff val="0"/>
            </a:schemeClr>
          </a:solidFill>
          <a:prstDash val="solid"/>
        </a:ln>
        <a:effectLst>
          <a:outerShdw blurRad="40000" dist="23000" dir="5400000" rotWithShape="0">
            <a:srgbClr val="000000">
              <a:alpha val="35000"/>
            </a:srgbClr>
          </a:outerShdw>
        </a:effectLst>
      </dsp:spPr>
      <dsp:style>
        <a:lnRef idx="1">
          <a:scrgbClr r="0" g="0" b="0"/>
        </a:lnRef>
        <a:fillRef idx="1">
          <a:scrgbClr r="0" g="0" b="0"/>
        </a:fillRef>
        <a:effectRef idx="2">
          <a:scrgbClr r="0" g="0" b="0"/>
        </a:effectRef>
        <a:fontRef idx="minor"/>
      </dsp:style>
      <dsp:txBody>
        <a:bodyPr spcFirstLastPara="0" vert="horz" wrap="square" lIns="26670" tIns="26670" rIns="26670" bIns="26670" numCol="1" spcCol="1270" anchor="ctr" anchorCtr="0">
          <a:noAutofit/>
        </a:bodyPr>
        <a:lstStyle/>
        <a:p>
          <a:pPr lvl="0" algn="ctr" defTabSz="311150">
            <a:lnSpc>
              <a:spcPct val="90000"/>
            </a:lnSpc>
            <a:spcBef>
              <a:spcPct val="0"/>
            </a:spcBef>
            <a:spcAft>
              <a:spcPct val="35000"/>
            </a:spcAft>
          </a:pPr>
          <a:r>
            <a:rPr lang="es-MX" sz="700" b="1" kern="1200" dirty="0" smtClean="0"/>
            <a:t>OBJETIVO PNBV</a:t>
          </a:r>
        </a:p>
        <a:p>
          <a:pPr lvl="0" algn="ctr" defTabSz="311150">
            <a:lnSpc>
              <a:spcPct val="90000"/>
            </a:lnSpc>
            <a:spcBef>
              <a:spcPct val="0"/>
            </a:spcBef>
            <a:spcAft>
              <a:spcPct val="35000"/>
            </a:spcAft>
          </a:pPr>
          <a:r>
            <a:rPr lang="es-EC" sz="700" b="1" kern="1200" dirty="0" smtClean="0"/>
            <a:t>12 Construir un Estado democrático para el Buen Vivir</a:t>
          </a:r>
          <a:endParaRPr lang="es-MX" sz="700" kern="1200" dirty="0"/>
        </a:p>
      </dsp:txBody>
      <dsp:txXfrm>
        <a:off x="251877" y="1177000"/>
        <a:ext cx="1239326" cy="1037318"/>
      </dsp:txXfrm>
    </dsp:sp>
    <dsp:sp modelId="{8227DD52-5834-4E24-A7D9-385F1CF76A82}">
      <dsp:nvSpPr>
        <dsp:cNvPr id="0" name=""/>
        <dsp:cNvSpPr/>
      </dsp:nvSpPr>
      <dsp:spPr>
        <a:xfrm>
          <a:off x="217885" y="2289355"/>
          <a:ext cx="1307310" cy="1004820"/>
        </a:xfrm>
        <a:prstGeom prst="roundRect">
          <a:avLst>
            <a:gd name="adj" fmla="val 10500"/>
          </a:avLst>
        </a:prstGeom>
        <a:solidFill>
          <a:schemeClr val="lt1">
            <a:alpha val="90000"/>
            <a:hueOff val="0"/>
            <a:satOff val="0"/>
            <a:lumOff val="0"/>
            <a:alphaOff val="0"/>
          </a:schemeClr>
        </a:solidFill>
        <a:ln w="9525" cap="flat" cmpd="sng" algn="ctr">
          <a:solidFill>
            <a:schemeClr val="accent1">
              <a:alpha val="90000"/>
              <a:hueOff val="0"/>
              <a:satOff val="0"/>
              <a:lumOff val="0"/>
              <a:alphaOff val="-10000"/>
            </a:schemeClr>
          </a:solidFill>
          <a:prstDash val="solid"/>
        </a:ln>
        <a:effectLst>
          <a:outerShdw blurRad="40000" dist="23000" dir="5400000" rotWithShape="0">
            <a:srgbClr val="000000">
              <a:alpha val="35000"/>
            </a:srgbClr>
          </a:outerShdw>
        </a:effectLst>
      </dsp:spPr>
      <dsp:style>
        <a:lnRef idx="1">
          <a:scrgbClr r="0" g="0" b="0"/>
        </a:lnRef>
        <a:fillRef idx="1">
          <a:scrgbClr r="0" g="0" b="0"/>
        </a:fillRef>
        <a:effectRef idx="2">
          <a:scrgbClr r="0" g="0" b="0"/>
        </a:effectRef>
        <a:fontRef idx="minor"/>
      </dsp:style>
      <dsp:txBody>
        <a:bodyPr spcFirstLastPara="0" vert="horz" wrap="square" lIns="26670" tIns="26670" rIns="26670" bIns="26670" numCol="1" spcCol="1270" anchor="ctr" anchorCtr="0">
          <a:noAutofit/>
        </a:bodyPr>
        <a:lstStyle/>
        <a:p>
          <a:pPr lvl="0" algn="ctr" defTabSz="311150">
            <a:lnSpc>
              <a:spcPct val="90000"/>
            </a:lnSpc>
            <a:spcBef>
              <a:spcPct val="0"/>
            </a:spcBef>
            <a:spcAft>
              <a:spcPct val="35000"/>
            </a:spcAft>
          </a:pPr>
          <a:r>
            <a:rPr lang="es-EC" sz="700" b="1" kern="1200" dirty="0" smtClean="0"/>
            <a:t>Política : </a:t>
          </a:r>
        </a:p>
        <a:p>
          <a:pPr lvl="0" algn="l" defTabSz="311150">
            <a:lnSpc>
              <a:spcPct val="90000"/>
            </a:lnSpc>
            <a:spcBef>
              <a:spcPct val="0"/>
            </a:spcBef>
            <a:spcAft>
              <a:spcPct val="35000"/>
            </a:spcAft>
          </a:pPr>
          <a:r>
            <a:rPr lang="es-EC" sz="700" b="1" kern="1200" dirty="0" smtClean="0"/>
            <a:t>12.6 Mejorar la gestión de las empresas públicas y fortalecer los mecanismos de regulación.</a:t>
          </a:r>
          <a:endParaRPr lang="es-MX" sz="700" kern="1200" dirty="0"/>
        </a:p>
      </dsp:txBody>
      <dsp:txXfrm>
        <a:off x="248787" y="2320257"/>
        <a:ext cx="1245506" cy="943016"/>
      </dsp:txXfrm>
    </dsp:sp>
    <dsp:sp modelId="{4153E551-6093-4BF5-AEF9-B652129A4253}">
      <dsp:nvSpPr>
        <dsp:cNvPr id="0" name=""/>
        <dsp:cNvSpPr/>
      </dsp:nvSpPr>
      <dsp:spPr>
        <a:xfrm>
          <a:off x="217885" y="3335220"/>
          <a:ext cx="1307310" cy="1004820"/>
        </a:xfrm>
        <a:prstGeom prst="roundRect">
          <a:avLst>
            <a:gd name="adj" fmla="val 10500"/>
          </a:avLst>
        </a:prstGeom>
        <a:solidFill>
          <a:schemeClr val="lt1">
            <a:alpha val="90000"/>
            <a:hueOff val="0"/>
            <a:satOff val="0"/>
            <a:lumOff val="0"/>
            <a:alphaOff val="0"/>
          </a:schemeClr>
        </a:solidFill>
        <a:ln w="9525" cap="flat" cmpd="sng" algn="ctr">
          <a:solidFill>
            <a:schemeClr val="accent1">
              <a:alpha val="90000"/>
              <a:hueOff val="0"/>
              <a:satOff val="0"/>
              <a:lumOff val="0"/>
              <a:alphaOff val="-20000"/>
            </a:schemeClr>
          </a:solidFill>
          <a:prstDash val="solid"/>
        </a:ln>
        <a:effectLst>
          <a:outerShdw blurRad="40000" dist="23000" dir="5400000" rotWithShape="0">
            <a:srgbClr val="000000">
              <a:alpha val="35000"/>
            </a:srgbClr>
          </a:outerShdw>
        </a:effectLst>
      </dsp:spPr>
      <dsp:style>
        <a:lnRef idx="1">
          <a:scrgbClr r="0" g="0" b="0"/>
        </a:lnRef>
        <a:fillRef idx="1">
          <a:scrgbClr r="0" g="0" b="0"/>
        </a:fillRef>
        <a:effectRef idx="2">
          <a:scrgbClr r="0" g="0" b="0"/>
        </a:effectRef>
        <a:fontRef idx="minor"/>
      </dsp:style>
      <dsp:txBody>
        <a:bodyPr spcFirstLastPara="0" vert="horz" wrap="square" lIns="26670" tIns="26670" rIns="26670" bIns="26670" numCol="1" spcCol="1270" anchor="ctr" anchorCtr="0">
          <a:noAutofit/>
        </a:bodyPr>
        <a:lstStyle/>
        <a:p>
          <a:pPr lvl="0" algn="ctr" defTabSz="311150">
            <a:lnSpc>
              <a:spcPct val="90000"/>
            </a:lnSpc>
            <a:spcBef>
              <a:spcPct val="0"/>
            </a:spcBef>
            <a:spcAft>
              <a:spcPct val="35000"/>
            </a:spcAft>
          </a:pPr>
          <a:r>
            <a:rPr lang="es-MX" sz="700" b="1" kern="1200" dirty="0" smtClean="0"/>
            <a:t>Meta:</a:t>
          </a:r>
        </a:p>
        <a:p>
          <a:pPr lvl="0" algn="ctr" defTabSz="311150">
            <a:lnSpc>
              <a:spcPct val="90000"/>
            </a:lnSpc>
            <a:spcBef>
              <a:spcPct val="0"/>
            </a:spcBef>
            <a:spcAft>
              <a:spcPct val="35000"/>
            </a:spcAft>
          </a:pPr>
          <a:r>
            <a:rPr lang="es-EC" sz="700" b="1" kern="1200" dirty="0" smtClean="0"/>
            <a:t>12.6.1 Disminuir a 11% las pérdidas de electricidad en distribución al 2013</a:t>
          </a:r>
        </a:p>
        <a:p>
          <a:pPr lvl="0" algn="ctr" defTabSz="311150">
            <a:lnSpc>
              <a:spcPct val="90000"/>
            </a:lnSpc>
            <a:spcBef>
              <a:spcPct val="0"/>
            </a:spcBef>
            <a:spcAft>
              <a:spcPct val="35000"/>
            </a:spcAft>
          </a:pPr>
          <a:r>
            <a:rPr lang="es-EC" sz="700" b="1" kern="1200" dirty="0" smtClean="0"/>
            <a:t>Indicador:</a:t>
          </a:r>
        </a:p>
        <a:p>
          <a:pPr lvl="0" algn="ctr" defTabSz="311150">
            <a:lnSpc>
              <a:spcPct val="90000"/>
            </a:lnSpc>
            <a:spcBef>
              <a:spcPct val="0"/>
            </a:spcBef>
            <a:spcAft>
              <a:spcPct val="35000"/>
            </a:spcAft>
          </a:pPr>
          <a:r>
            <a:rPr lang="es-EC" sz="700" b="1" kern="1200" dirty="0" smtClean="0"/>
            <a:t>Porcentaje de pérdidas de electricidad en distribución</a:t>
          </a:r>
          <a:endParaRPr lang="es-MX" sz="700" b="1" kern="1200" dirty="0"/>
        </a:p>
      </dsp:txBody>
      <dsp:txXfrm>
        <a:off x="248787" y="3366122"/>
        <a:ext cx="1245506" cy="943016"/>
      </dsp:txXfrm>
    </dsp:sp>
    <dsp:sp modelId="{938E9AE5-9B7F-4FDF-868D-A2A7DB342536}">
      <dsp:nvSpPr>
        <dsp:cNvPr id="0" name=""/>
        <dsp:cNvSpPr/>
      </dsp:nvSpPr>
      <dsp:spPr>
        <a:xfrm>
          <a:off x="1743080" y="1143008"/>
          <a:ext cx="6754438" cy="3200422"/>
        </a:xfrm>
        <a:prstGeom prst="roundRect">
          <a:avLst>
            <a:gd name="adj" fmla="val 10500"/>
          </a:avLst>
        </a:prstGeom>
        <a:gradFill rotWithShape="0">
          <a:gsLst>
            <a:gs pos="0">
              <a:schemeClr val="accent1">
                <a:alpha val="90000"/>
                <a:hueOff val="0"/>
                <a:satOff val="0"/>
                <a:lumOff val="0"/>
                <a:alphaOff val="-20000"/>
                <a:shade val="51000"/>
                <a:satMod val="130000"/>
              </a:schemeClr>
            </a:gs>
            <a:gs pos="80000">
              <a:schemeClr val="accent1">
                <a:alpha val="90000"/>
                <a:hueOff val="0"/>
                <a:satOff val="0"/>
                <a:lumOff val="0"/>
                <a:alphaOff val="-20000"/>
                <a:shade val="93000"/>
                <a:satMod val="130000"/>
              </a:schemeClr>
            </a:gs>
            <a:gs pos="100000">
              <a:schemeClr val="accent1">
                <a:alpha val="90000"/>
                <a:hueOff val="0"/>
                <a:satOff val="0"/>
                <a:lumOff val="0"/>
                <a:alphaOff val="-2000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144780" tIns="144780" rIns="144780" bIns="2032268" numCol="1" spcCol="1270" anchor="t" anchorCtr="0">
          <a:noAutofit/>
        </a:bodyPr>
        <a:lstStyle/>
        <a:p>
          <a:pPr lvl="0" algn="l" defTabSz="1689100">
            <a:lnSpc>
              <a:spcPct val="90000"/>
            </a:lnSpc>
            <a:spcBef>
              <a:spcPct val="0"/>
            </a:spcBef>
            <a:spcAft>
              <a:spcPct val="35000"/>
            </a:spcAft>
          </a:pPr>
          <a:r>
            <a:rPr lang="es-EC" sz="3800" kern="1200" dirty="0" smtClean="0">
              <a:solidFill>
                <a:schemeClr val="bg1"/>
              </a:solidFill>
            </a:rPr>
            <a:t>Agenda Sectorial</a:t>
          </a:r>
          <a:endParaRPr lang="es-MX" sz="3800" kern="1200" dirty="0">
            <a:solidFill>
              <a:schemeClr val="bg1"/>
            </a:solidFill>
          </a:endParaRPr>
        </a:p>
      </dsp:txBody>
      <dsp:txXfrm>
        <a:off x="1841504" y="1241432"/>
        <a:ext cx="6557590" cy="3003574"/>
      </dsp:txXfrm>
    </dsp:sp>
    <dsp:sp modelId="{439D7E43-C77E-4128-8040-0FC14E6DEAB6}">
      <dsp:nvSpPr>
        <dsp:cNvPr id="0" name=""/>
        <dsp:cNvSpPr/>
      </dsp:nvSpPr>
      <dsp:spPr>
        <a:xfrm>
          <a:off x="1911941" y="2263155"/>
          <a:ext cx="1350887" cy="1840242"/>
        </a:xfrm>
        <a:prstGeom prst="roundRect">
          <a:avLst>
            <a:gd name="adj" fmla="val 10500"/>
          </a:avLst>
        </a:prstGeom>
        <a:solidFill>
          <a:schemeClr val="lt1">
            <a:alpha val="90000"/>
            <a:hueOff val="0"/>
            <a:satOff val="0"/>
            <a:lumOff val="0"/>
            <a:alphaOff val="0"/>
          </a:schemeClr>
        </a:solidFill>
        <a:ln w="9525" cap="flat" cmpd="sng" algn="ctr">
          <a:solidFill>
            <a:schemeClr val="accent1">
              <a:alpha val="90000"/>
              <a:hueOff val="0"/>
              <a:satOff val="0"/>
              <a:lumOff val="0"/>
              <a:alphaOff val="-30000"/>
            </a:schemeClr>
          </a:solidFill>
          <a:prstDash val="solid"/>
        </a:ln>
        <a:effectLst>
          <a:outerShdw blurRad="40000" dist="23000" dir="5400000" rotWithShape="0">
            <a:srgbClr val="000000">
              <a:alpha val="35000"/>
            </a:srgbClr>
          </a:outerShdw>
        </a:effectLst>
      </dsp:spPr>
      <dsp:style>
        <a:lnRef idx="1">
          <a:scrgbClr r="0" g="0" b="0"/>
        </a:lnRef>
        <a:fillRef idx="1">
          <a:scrgbClr r="0" g="0" b="0"/>
        </a:fillRef>
        <a:effectRef idx="2">
          <a:scrgbClr r="0" g="0" b="0"/>
        </a:effectRef>
        <a:fontRef idx="minor"/>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lang="es-EC" sz="1200" b="1" kern="1200" dirty="0" smtClean="0"/>
            <a:t>Incrementar la competitividad sistémica nacional desde los Sectores Estratégicos</a:t>
          </a:r>
          <a:endParaRPr lang="es-MX" sz="1200" kern="1200" dirty="0"/>
        </a:p>
      </dsp:txBody>
      <dsp:txXfrm>
        <a:off x="1953485" y="2304699"/>
        <a:ext cx="1267799" cy="1757154"/>
      </dsp:txXfrm>
    </dsp:sp>
    <dsp:sp modelId="{B37B3C91-563C-47B6-AD3F-E5BDD9DF75FA}">
      <dsp:nvSpPr>
        <dsp:cNvPr id="0" name=""/>
        <dsp:cNvSpPr/>
      </dsp:nvSpPr>
      <dsp:spPr>
        <a:xfrm>
          <a:off x="3442584" y="2286016"/>
          <a:ext cx="4837049" cy="1828812"/>
        </a:xfrm>
        <a:prstGeom prst="roundRect">
          <a:avLst>
            <a:gd name="adj" fmla="val 10500"/>
          </a:avLst>
        </a:prstGeom>
        <a:gradFill rotWithShape="0">
          <a:gsLst>
            <a:gs pos="0">
              <a:schemeClr val="accent1">
                <a:alpha val="90000"/>
                <a:hueOff val="0"/>
                <a:satOff val="0"/>
                <a:lumOff val="0"/>
                <a:alphaOff val="-40000"/>
                <a:shade val="51000"/>
                <a:satMod val="130000"/>
              </a:schemeClr>
            </a:gs>
            <a:gs pos="80000">
              <a:schemeClr val="accent1">
                <a:alpha val="90000"/>
                <a:hueOff val="0"/>
                <a:satOff val="0"/>
                <a:lumOff val="0"/>
                <a:alphaOff val="-40000"/>
                <a:shade val="93000"/>
                <a:satMod val="130000"/>
              </a:schemeClr>
            </a:gs>
            <a:gs pos="100000">
              <a:schemeClr val="accent1">
                <a:alpha val="90000"/>
                <a:hueOff val="0"/>
                <a:satOff val="0"/>
                <a:lumOff val="0"/>
                <a:alphaOff val="-4000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144780" tIns="144780" rIns="144780" bIns="1032263" numCol="1" spcCol="1270" anchor="t" anchorCtr="0">
          <a:noAutofit/>
        </a:bodyPr>
        <a:lstStyle/>
        <a:p>
          <a:pPr lvl="0" algn="ctr" defTabSz="1689100">
            <a:lnSpc>
              <a:spcPct val="90000"/>
            </a:lnSpc>
            <a:spcBef>
              <a:spcPct val="0"/>
            </a:spcBef>
            <a:spcAft>
              <a:spcPct val="35000"/>
            </a:spcAft>
          </a:pPr>
          <a:r>
            <a:rPr lang="es-EC" sz="3800" kern="1200" dirty="0" smtClean="0">
              <a:solidFill>
                <a:schemeClr val="bg1"/>
              </a:solidFill>
            </a:rPr>
            <a:t>OEI 3</a:t>
          </a:r>
          <a:endParaRPr lang="es-MX" sz="3800" kern="1200" dirty="0">
            <a:solidFill>
              <a:schemeClr val="bg1"/>
            </a:solidFill>
          </a:endParaRPr>
        </a:p>
      </dsp:txBody>
      <dsp:txXfrm>
        <a:off x="3498826" y="2342258"/>
        <a:ext cx="4724565" cy="1716328"/>
      </dsp:txXfrm>
    </dsp:sp>
    <dsp:sp modelId="{8B8C64DD-CBA6-4265-BFF1-6CFA8649FD3E}">
      <dsp:nvSpPr>
        <dsp:cNvPr id="0" name=""/>
        <dsp:cNvSpPr/>
      </dsp:nvSpPr>
      <dsp:spPr>
        <a:xfrm>
          <a:off x="3563510" y="2973628"/>
          <a:ext cx="4595196" cy="1093672"/>
        </a:xfrm>
        <a:prstGeom prst="roundRect">
          <a:avLst>
            <a:gd name="adj" fmla="val 10500"/>
          </a:avLst>
        </a:prstGeom>
        <a:solidFill>
          <a:schemeClr val="lt1">
            <a:alpha val="90000"/>
            <a:hueOff val="0"/>
            <a:satOff val="0"/>
            <a:lumOff val="0"/>
            <a:alphaOff val="0"/>
          </a:schemeClr>
        </a:solidFill>
        <a:ln w="9525" cap="flat" cmpd="sng" algn="ctr">
          <a:solidFill>
            <a:schemeClr val="accent1">
              <a:alpha val="90000"/>
              <a:hueOff val="0"/>
              <a:satOff val="0"/>
              <a:lumOff val="0"/>
              <a:alphaOff val="-40000"/>
            </a:schemeClr>
          </a:solidFill>
          <a:prstDash val="solid"/>
        </a:ln>
        <a:effectLst>
          <a:outerShdw blurRad="40000" dist="23000" dir="5400000" rotWithShape="0">
            <a:srgbClr val="000000">
              <a:alpha val="35000"/>
            </a:srgbClr>
          </a:outerShdw>
        </a:effectLst>
      </dsp:spPr>
      <dsp:style>
        <a:lnRef idx="1">
          <a:scrgbClr r="0" g="0" b="0"/>
        </a:lnRef>
        <a:fillRef idx="1">
          <a:scrgbClr r="0" g="0" b="0"/>
        </a:fillRef>
        <a:effectRef idx="2">
          <a:scrgbClr r="0" g="0" b="0"/>
        </a:effectRef>
        <a:fontRef idx="minor"/>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es-EC" sz="1600" b="1" kern="1200" dirty="0" smtClean="0"/>
            <a:t>Incrementar la eficiencia de las empresas de distribución.</a:t>
          </a:r>
          <a:endParaRPr lang="es-MX" sz="1600" kern="1200" dirty="0"/>
        </a:p>
      </dsp:txBody>
      <dsp:txXfrm>
        <a:off x="3597144" y="3007262"/>
        <a:ext cx="4527928" cy="1026404"/>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700839B-EF45-41D3-B258-2FA5919832EE}">
      <dsp:nvSpPr>
        <dsp:cNvPr id="0" name=""/>
        <dsp:cNvSpPr/>
      </dsp:nvSpPr>
      <dsp:spPr>
        <a:xfrm>
          <a:off x="0" y="0"/>
          <a:ext cx="8715404" cy="4572032"/>
        </a:xfrm>
        <a:prstGeom prst="roundRect">
          <a:avLst>
            <a:gd name="adj" fmla="val 8500"/>
          </a:avLst>
        </a:prstGeom>
        <a:gradFill rotWithShape="0">
          <a:gsLst>
            <a:gs pos="0">
              <a:schemeClr val="accent1">
                <a:alpha val="90000"/>
                <a:hueOff val="0"/>
                <a:satOff val="0"/>
                <a:lumOff val="0"/>
                <a:alphaOff val="0"/>
                <a:shade val="51000"/>
                <a:satMod val="130000"/>
              </a:schemeClr>
            </a:gs>
            <a:gs pos="80000">
              <a:schemeClr val="accent1">
                <a:alpha val="90000"/>
                <a:hueOff val="0"/>
                <a:satOff val="0"/>
                <a:lumOff val="0"/>
                <a:alphaOff val="0"/>
                <a:shade val="93000"/>
                <a:satMod val="130000"/>
              </a:schemeClr>
            </a:gs>
            <a:gs pos="100000">
              <a:schemeClr val="accent1">
                <a:alpha val="90000"/>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144780" tIns="144780" rIns="144780" bIns="3548405" numCol="1" spcCol="1270" anchor="t" anchorCtr="0">
          <a:noAutofit/>
        </a:bodyPr>
        <a:lstStyle/>
        <a:p>
          <a:pPr lvl="0" algn="l" defTabSz="1689100">
            <a:lnSpc>
              <a:spcPct val="90000"/>
            </a:lnSpc>
            <a:spcBef>
              <a:spcPct val="0"/>
            </a:spcBef>
            <a:spcAft>
              <a:spcPct val="35000"/>
            </a:spcAft>
          </a:pPr>
          <a:r>
            <a:rPr lang="es-EC" sz="3800" kern="1200" dirty="0" smtClean="0">
              <a:solidFill>
                <a:schemeClr val="bg1"/>
              </a:solidFill>
            </a:rPr>
            <a:t>Plan Nacional de Desarrollo (PNBV)</a:t>
          </a:r>
          <a:endParaRPr lang="es-MX" sz="3800" kern="1200" dirty="0">
            <a:solidFill>
              <a:schemeClr val="bg1"/>
            </a:solidFill>
          </a:endParaRPr>
        </a:p>
      </dsp:txBody>
      <dsp:txXfrm>
        <a:off x="113824" y="113824"/>
        <a:ext cx="8487756" cy="4344384"/>
      </dsp:txXfrm>
    </dsp:sp>
    <dsp:sp modelId="{398EDC74-8C14-4049-A834-0B8DB547065F}">
      <dsp:nvSpPr>
        <dsp:cNvPr id="0" name=""/>
        <dsp:cNvSpPr/>
      </dsp:nvSpPr>
      <dsp:spPr>
        <a:xfrm>
          <a:off x="217885" y="1143008"/>
          <a:ext cx="1307310" cy="1105302"/>
        </a:xfrm>
        <a:prstGeom prst="roundRect">
          <a:avLst>
            <a:gd name="adj" fmla="val 10500"/>
          </a:avLst>
        </a:prstGeom>
        <a:solidFill>
          <a:schemeClr val="lt1">
            <a:alpha val="90000"/>
            <a:hueOff val="0"/>
            <a:satOff val="0"/>
            <a:lumOff val="0"/>
            <a:alphaOff val="0"/>
          </a:schemeClr>
        </a:solidFill>
        <a:ln w="9525" cap="flat" cmpd="sng" algn="ctr">
          <a:solidFill>
            <a:schemeClr val="accent1">
              <a:alpha val="90000"/>
              <a:hueOff val="0"/>
              <a:satOff val="0"/>
              <a:lumOff val="0"/>
              <a:alphaOff val="0"/>
            </a:schemeClr>
          </a:solidFill>
          <a:prstDash val="solid"/>
        </a:ln>
        <a:effectLst>
          <a:outerShdw blurRad="40000" dist="23000" dir="5400000" rotWithShape="0">
            <a:srgbClr val="000000">
              <a:alpha val="35000"/>
            </a:srgbClr>
          </a:outerShdw>
        </a:effectLst>
      </dsp:spPr>
      <dsp:style>
        <a:lnRef idx="1">
          <a:scrgbClr r="0" g="0" b="0"/>
        </a:lnRef>
        <a:fillRef idx="1">
          <a:scrgbClr r="0" g="0" b="0"/>
        </a:fillRef>
        <a:effectRef idx="2">
          <a:scrgbClr r="0" g="0" b="0"/>
        </a:effectRef>
        <a:fontRef idx="minor"/>
      </dsp:style>
      <dsp:txBody>
        <a:bodyPr spcFirstLastPara="0" vert="horz" wrap="square" lIns="26670" tIns="26670" rIns="26670" bIns="26670" numCol="1" spcCol="1270" anchor="ctr" anchorCtr="0">
          <a:noAutofit/>
        </a:bodyPr>
        <a:lstStyle/>
        <a:p>
          <a:pPr lvl="0" algn="ctr" defTabSz="311150">
            <a:lnSpc>
              <a:spcPct val="90000"/>
            </a:lnSpc>
            <a:spcBef>
              <a:spcPct val="0"/>
            </a:spcBef>
            <a:spcAft>
              <a:spcPct val="35000"/>
            </a:spcAft>
          </a:pPr>
          <a:r>
            <a:rPr lang="es-MX" sz="700" b="1" kern="1200" dirty="0" smtClean="0"/>
            <a:t>OBJETIVO PNBV</a:t>
          </a:r>
        </a:p>
        <a:p>
          <a:pPr lvl="0" algn="ctr" defTabSz="311150">
            <a:lnSpc>
              <a:spcPct val="90000"/>
            </a:lnSpc>
            <a:spcBef>
              <a:spcPct val="0"/>
            </a:spcBef>
            <a:spcAft>
              <a:spcPct val="35000"/>
            </a:spcAft>
          </a:pPr>
          <a:r>
            <a:rPr lang="es-EC" sz="700" b="1" kern="1200" dirty="0" smtClean="0"/>
            <a:t>12 Construir un Estado democrático para el Buen Vivir</a:t>
          </a:r>
          <a:endParaRPr lang="es-MX" sz="700" kern="1200" dirty="0"/>
        </a:p>
      </dsp:txBody>
      <dsp:txXfrm>
        <a:off x="251877" y="1177000"/>
        <a:ext cx="1239326" cy="1037318"/>
      </dsp:txXfrm>
    </dsp:sp>
    <dsp:sp modelId="{8227DD52-5834-4E24-A7D9-385F1CF76A82}">
      <dsp:nvSpPr>
        <dsp:cNvPr id="0" name=""/>
        <dsp:cNvSpPr/>
      </dsp:nvSpPr>
      <dsp:spPr>
        <a:xfrm>
          <a:off x="217885" y="2289355"/>
          <a:ext cx="1307310" cy="1004820"/>
        </a:xfrm>
        <a:prstGeom prst="roundRect">
          <a:avLst>
            <a:gd name="adj" fmla="val 10500"/>
          </a:avLst>
        </a:prstGeom>
        <a:solidFill>
          <a:schemeClr val="lt1">
            <a:alpha val="90000"/>
            <a:hueOff val="0"/>
            <a:satOff val="0"/>
            <a:lumOff val="0"/>
            <a:alphaOff val="0"/>
          </a:schemeClr>
        </a:solidFill>
        <a:ln w="9525" cap="flat" cmpd="sng" algn="ctr">
          <a:solidFill>
            <a:schemeClr val="accent1">
              <a:alpha val="90000"/>
              <a:hueOff val="0"/>
              <a:satOff val="0"/>
              <a:lumOff val="0"/>
              <a:alphaOff val="-10000"/>
            </a:schemeClr>
          </a:solidFill>
          <a:prstDash val="solid"/>
        </a:ln>
        <a:effectLst>
          <a:outerShdw blurRad="40000" dist="23000" dir="5400000" rotWithShape="0">
            <a:srgbClr val="000000">
              <a:alpha val="35000"/>
            </a:srgbClr>
          </a:outerShdw>
        </a:effectLst>
      </dsp:spPr>
      <dsp:style>
        <a:lnRef idx="1">
          <a:scrgbClr r="0" g="0" b="0"/>
        </a:lnRef>
        <a:fillRef idx="1">
          <a:scrgbClr r="0" g="0" b="0"/>
        </a:fillRef>
        <a:effectRef idx="2">
          <a:scrgbClr r="0" g="0" b="0"/>
        </a:effectRef>
        <a:fontRef idx="minor"/>
      </dsp:style>
      <dsp:txBody>
        <a:bodyPr spcFirstLastPara="0" vert="horz" wrap="square" lIns="26670" tIns="26670" rIns="26670" bIns="26670" numCol="1" spcCol="1270" anchor="ctr" anchorCtr="0">
          <a:noAutofit/>
        </a:bodyPr>
        <a:lstStyle/>
        <a:p>
          <a:pPr lvl="0" algn="ctr" defTabSz="311150">
            <a:lnSpc>
              <a:spcPct val="90000"/>
            </a:lnSpc>
            <a:spcBef>
              <a:spcPct val="0"/>
            </a:spcBef>
            <a:spcAft>
              <a:spcPct val="35000"/>
            </a:spcAft>
          </a:pPr>
          <a:r>
            <a:rPr lang="es-EC" sz="700" b="1" kern="1200" dirty="0" smtClean="0"/>
            <a:t>Política : </a:t>
          </a:r>
        </a:p>
        <a:p>
          <a:pPr lvl="0" algn="l" defTabSz="311150">
            <a:lnSpc>
              <a:spcPct val="90000"/>
            </a:lnSpc>
            <a:spcBef>
              <a:spcPct val="0"/>
            </a:spcBef>
            <a:spcAft>
              <a:spcPct val="35000"/>
            </a:spcAft>
          </a:pPr>
          <a:r>
            <a:rPr lang="es-EC" sz="700" b="1" kern="1200" dirty="0" smtClean="0"/>
            <a:t>12.5 Promover la gestión de servicios públicos de calidad, oportunos, continuos y de amplia cobertura y fortalecer los mecanismos de regulación.</a:t>
          </a:r>
          <a:endParaRPr lang="es-MX" sz="700" kern="1200" dirty="0"/>
        </a:p>
      </dsp:txBody>
      <dsp:txXfrm>
        <a:off x="248787" y="2320257"/>
        <a:ext cx="1245506" cy="943016"/>
      </dsp:txXfrm>
    </dsp:sp>
    <dsp:sp modelId="{4153E551-6093-4BF5-AEF9-B652129A4253}">
      <dsp:nvSpPr>
        <dsp:cNvPr id="0" name=""/>
        <dsp:cNvSpPr/>
      </dsp:nvSpPr>
      <dsp:spPr>
        <a:xfrm>
          <a:off x="217885" y="3335220"/>
          <a:ext cx="1307310" cy="1004820"/>
        </a:xfrm>
        <a:prstGeom prst="roundRect">
          <a:avLst>
            <a:gd name="adj" fmla="val 10500"/>
          </a:avLst>
        </a:prstGeom>
        <a:solidFill>
          <a:schemeClr val="lt1">
            <a:alpha val="90000"/>
            <a:hueOff val="0"/>
            <a:satOff val="0"/>
            <a:lumOff val="0"/>
            <a:alphaOff val="0"/>
          </a:schemeClr>
        </a:solidFill>
        <a:ln w="9525" cap="flat" cmpd="sng" algn="ctr">
          <a:solidFill>
            <a:schemeClr val="accent1">
              <a:alpha val="90000"/>
              <a:hueOff val="0"/>
              <a:satOff val="0"/>
              <a:lumOff val="0"/>
              <a:alphaOff val="-20000"/>
            </a:schemeClr>
          </a:solidFill>
          <a:prstDash val="solid"/>
        </a:ln>
        <a:effectLst>
          <a:outerShdw blurRad="40000" dist="23000" dir="5400000" rotWithShape="0">
            <a:srgbClr val="000000">
              <a:alpha val="35000"/>
            </a:srgbClr>
          </a:outerShdw>
        </a:effectLst>
      </dsp:spPr>
      <dsp:style>
        <a:lnRef idx="1">
          <a:scrgbClr r="0" g="0" b="0"/>
        </a:lnRef>
        <a:fillRef idx="1">
          <a:scrgbClr r="0" g="0" b="0"/>
        </a:fillRef>
        <a:effectRef idx="2">
          <a:scrgbClr r="0" g="0" b="0"/>
        </a:effectRef>
        <a:fontRef idx="minor"/>
      </dsp:style>
      <dsp:txBody>
        <a:bodyPr spcFirstLastPara="0" vert="horz" wrap="square" lIns="26670" tIns="26670" rIns="26670" bIns="26670" numCol="1" spcCol="1270" anchor="ctr" anchorCtr="0">
          <a:noAutofit/>
        </a:bodyPr>
        <a:lstStyle/>
        <a:p>
          <a:pPr lvl="0" algn="ctr" defTabSz="311150">
            <a:lnSpc>
              <a:spcPct val="90000"/>
            </a:lnSpc>
            <a:spcBef>
              <a:spcPct val="0"/>
            </a:spcBef>
            <a:spcAft>
              <a:spcPct val="35000"/>
            </a:spcAft>
          </a:pPr>
          <a:r>
            <a:rPr lang="es-MX" sz="700" b="1" kern="1200" dirty="0" smtClean="0"/>
            <a:t>Meta:</a:t>
          </a:r>
        </a:p>
        <a:p>
          <a:pPr lvl="0" algn="ctr" defTabSz="311150">
            <a:lnSpc>
              <a:spcPct val="90000"/>
            </a:lnSpc>
            <a:spcBef>
              <a:spcPct val="0"/>
            </a:spcBef>
            <a:spcAft>
              <a:spcPct val="35000"/>
            </a:spcAft>
          </a:pPr>
          <a:r>
            <a:rPr lang="es-EC" sz="700" b="1" kern="1200" dirty="0" smtClean="0"/>
            <a:t>12.5.1 Aumentar al menos a 7 la percepción de calidad de los servicios públicos al 2013</a:t>
          </a:r>
        </a:p>
        <a:p>
          <a:pPr lvl="0" algn="ctr" defTabSz="311150">
            <a:lnSpc>
              <a:spcPct val="90000"/>
            </a:lnSpc>
            <a:spcBef>
              <a:spcPct val="0"/>
            </a:spcBef>
            <a:spcAft>
              <a:spcPct val="35000"/>
            </a:spcAft>
          </a:pPr>
          <a:r>
            <a:rPr lang="es-EC" sz="700" b="1" kern="1200" dirty="0" smtClean="0"/>
            <a:t>Indicador:</a:t>
          </a:r>
        </a:p>
        <a:p>
          <a:pPr lvl="0" algn="ctr" defTabSz="311150">
            <a:lnSpc>
              <a:spcPct val="90000"/>
            </a:lnSpc>
            <a:spcBef>
              <a:spcPct val="0"/>
            </a:spcBef>
            <a:spcAft>
              <a:spcPct val="35000"/>
            </a:spcAft>
          </a:pPr>
          <a:r>
            <a:rPr lang="es-EC" sz="700" b="1" kern="1200" dirty="0" smtClean="0"/>
            <a:t>Percepción de la calidad de los servicios públicos</a:t>
          </a:r>
          <a:endParaRPr lang="es-MX" sz="700" b="1" kern="1200" dirty="0"/>
        </a:p>
      </dsp:txBody>
      <dsp:txXfrm>
        <a:off x="248787" y="3366122"/>
        <a:ext cx="1245506" cy="943016"/>
      </dsp:txXfrm>
    </dsp:sp>
    <dsp:sp modelId="{938E9AE5-9B7F-4FDF-868D-A2A7DB342536}">
      <dsp:nvSpPr>
        <dsp:cNvPr id="0" name=""/>
        <dsp:cNvSpPr/>
      </dsp:nvSpPr>
      <dsp:spPr>
        <a:xfrm>
          <a:off x="1743080" y="1143008"/>
          <a:ext cx="6754438" cy="3200422"/>
        </a:xfrm>
        <a:prstGeom prst="roundRect">
          <a:avLst>
            <a:gd name="adj" fmla="val 10500"/>
          </a:avLst>
        </a:prstGeom>
        <a:gradFill rotWithShape="0">
          <a:gsLst>
            <a:gs pos="0">
              <a:schemeClr val="accent1">
                <a:alpha val="90000"/>
                <a:hueOff val="0"/>
                <a:satOff val="0"/>
                <a:lumOff val="0"/>
                <a:alphaOff val="-20000"/>
                <a:shade val="51000"/>
                <a:satMod val="130000"/>
              </a:schemeClr>
            </a:gs>
            <a:gs pos="80000">
              <a:schemeClr val="accent1">
                <a:alpha val="90000"/>
                <a:hueOff val="0"/>
                <a:satOff val="0"/>
                <a:lumOff val="0"/>
                <a:alphaOff val="-20000"/>
                <a:shade val="93000"/>
                <a:satMod val="130000"/>
              </a:schemeClr>
            </a:gs>
            <a:gs pos="100000">
              <a:schemeClr val="accent1">
                <a:alpha val="90000"/>
                <a:hueOff val="0"/>
                <a:satOff val="0"/>
                <a:lumOff val="0"/>
                <a:alphaOff val="-2000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144780" tIns="144780" rIns="144780" bIns="2032268" numCol="1" spcCol="1270" anchor="t" anchorCtr="0">
          <a:noAutofit/>
        </a:bodyPr>
        <a:lstStyle/>
        <a:p>
          <a:pPr lvl="0" algn="l" defTabSz="1689100">
            <a:lnSpc>
              <a:spcPct val="90000"/>
            </a:lnSpc>
            <a:spcBef>
              <a:spcPct val="0"/>
            </a:spcBef>
            <a:spcAft>
              <a:spcPct val="35000"/>
            </a:spcAft>
          </a:pPr>
          <a:r>
            <a:rPr lang="es-EC" sz="3800" kern="1200" dirty="0" smtClean="0">
              <a:solidFill>
                <a:schemeClr val="bg1"/>
              </a:solidFill>
            </a:rPr>
            <a:t>Agenda Sectorial</a:t>
          </a:r>
          <a:endParaRPr lang="es-MX" sz="3800" kern="1200" dirty="0">
            <a:solidFill>
              <a:schemeClr val="bg1"/>
            </a:solidFill>
          </a:endParaRPr>
        </a:p>
      </dsp:txBody>
      <dsp:txXfrm>
        <a:off x="1841504" y="1241432"/>
        <a:ext cx="6557590" cy="3003574"/>
      </dsp:txXfrm>
    </dsp:sp>
    <dsp:sp modelId="{439D7E43-C77E-4128-8040-0FC14E6DEAB6}">
      <dsp:nvSpPr>
        <dsp:cNvPr id="0" name=""/>
        <dsp:cNvSpPr/>
      </dsp:nvSpPr>
      <dsp:spPr>
        <a:xfrm>
          <a:off x="1911941" y="2263155"/>
          <a:ext cx="1350887" cy="1840242"/>
        </a:xfrm>
        <a:prstGeom prst="roundRect">
          <a:avLst>
            <a:gd name="adj" fmla="val 10500"/>
          </a:avLst>
        </a:prstGeom>
        <a:solidFill>
          <a:schemeClr val="lt1">
            <a:alpha val="90000"/>
            <a:hueOff val="0"/>
            <a:satOff val="0"/>
            <a:lumOff val="0"/>
            <a:alphaOff val="0"/>
          </a:schemeClr>
        </a:solidFill>
        <a:ln w="9525" cap="flat" cmpd="sng" algn="ctr">
          <a:solidFill>
            <a:schemeClr val="accent1">
              <a:alpha val="90000"/>
              <a:hueOff val="0"/>
              <a:satOff val="0"/>
              <a:lumOff val="0"/>
              <a:alphaOff val="-30000"/>
            </a:schemeClr>
          </a:solidFill>
          <a:prstDash val="solid"/>
        </a:ln>
        <a:effectLst>
          <a:outerShdw blurRad="40000" dist="23000" dir="5400000" rotWithShape="0">
            <a:srgbClr val="000000">
              <a:alpha val="35000"/>
            </a:srgbClr>
          </a:outerShdw>
        </a:effectLst>
      </dsp:spPr>
      <dsp:style>
        <a:lnRef idx="1">
          <a:scrgbClr r="0" g="0" b="0"/>
        </a:lnRef>
        <a:fillRef idx="1">
          <a:scrgbClr r="0" g="0" b="0"/>
        </a:fillRef>
        <a:effectRef idx="2">
          <a:scrgbClr r="0" g="0" b="0"/>
        </a:effectRef>
        <a:fontRef idx="minor"/>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lang="es-EC" sz="1200" b="1" kern="1200" dirty="0" smtClean="0"/>
            <a:t>Incrementar la competitividad sistémica nacional desde los Sectores Estratégicos</a:t>
          </a:r>
          <a:endParaRPr lang="es-MX" sz="1200" kern="1200" dirty="0"/>
        </a:p>
      </dsp:txBody>
      <dsp:txXfrm>
        <a:off x="1953485" y="2304699"/>
        <a:ext cx="1267799" cy="1757154"/>
      </dsp:txXfrm>
    </dsp:sp>
    <dsp:sp modelId="{B37B3C91-563C-47B6-AD3F-E5BDD9DF75FA}">
      <dsp:nvSpPr>
        <dsp:cNvPr id="0" name=""/>
        <dsp:cNvSpPr/>
      </dsp:nvSpPr>
      <dsp:spPr>
        <a:xfrm>
          <a:off x="3442584" y="2286016"/>
          <a:ext cx="4837049" cy="1828812"/>
        </a:xfrm>
        <a:prstGeom prst="roundRect">
          <a:avLst>
            <a:gd name="adj" fmla="val 10500"/>
          </a:avLst>
        </a:prstGeom>
        <a:gradFill rotWithShape="0">
          <a:gsLst>
            <a:gs pos="0">
              <a:schemeClr val="accent1">
                <a:alpha val="90000"/>
                <a:hueOff val="0"/>
                <a:satOff val="0"/>
                <a:lumOff val="0"/>
                <a:alphaOff val="-40000"/>
                <a:shade val="51000"/>
                <a:satMod val="130000"/>
              </a:schemeClr>
            </a:gs>
            <a:gs pos="80000">
              <a:schemeClr val="accent1">
                <a:alpha val="90000"/>
                <a:hueOff val="0"/>
                <a:satOff val="0"/>
                <a:lumOff val="0"/>
                <a:alphaOff val="-40000"/>
                <a:shade val="93000"/>
                <a:satMod val="130000"/>
              </a:schemeClr>
            </a:gs>
            <a:gs pos="100000">
              <a:schemeClr val="accent1">
                <a:alpha val="90000"/>
                <a:hueOff val="0"/>
                <a:satOff val="0"/>
                <a:lumOff val="0"/>
                <a:alphaOff val="-4000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144780" tIns="144780" rIns="144780" bIns="1032263" numCol="1" spcCol="1270" anchor="t" anchorCtr="0">
          <a:noAutofit/>
        </a:bodyPr>
        <a:lstStyle/>
        <a:p>
          <a:pPr lvl="0" algn="ctr" defTabSz="1689100">
            <a:lnSpc>
              <a:spcPct val="90000"/>
            </a:lnSpc>
            <a:spcBef>
              <a:spcPct val="0"/>
            </a:spcBef>
            <a:spcAft>
              <a:spcPct val="35000"/>
            </a:spcAft>
          </a:pPr>
          <a:r>
            <a:rPr lang="es-EC" sz="3800" kern="1200" dirty="0" smtClean="0">
              <a:solidFill>
                <a:schemeClr val="bg1"/>
              </a:solidFill>
            </a:rPr>
            <a:t>OEI 4</a:t>
          </a:r>
          <a:endParaRPr lang="es-MX" sz="3800" kern="1200" dirty="0">
            <a:solidFill>
              <a:schemeClr val="bg1"/>
            </a:solidFill>
          </a:endParaRPr>
        </a:p>
      </dsp:txBody>
      <dsp:txXfrm>
        <a:off x="3498826" y="2342258"/>
        <a:ext cx="4724565" cy="1716328"/>
      </dsp:txXfrm>
    </dsp:sp>
    <dsp:sp modelId="{8B8C64DD-CBA6-4265-BFF1-6CFA8649FD3E}">
      <dsp:nvSpPr>
        <dsp:cNvPr id="0" name=""/>
        <dsp:cNvSpPr/>
      </dsp:nvSpPr>
      <dsp:spPr>
        <a:xfrm>
          <a:off x="3563510" y="2973628"/>
          <a:ext cx="4595196" cy="1093672"/>
        </a:xfrm>
        <a:prstGeom prst="roundRect">
          <a:avLst>
            <a:gd name="adj" fmla="val 10500"/>
          </a:avLst>
        </a:prstGeom>
        <a:solidFill>
          <a:schemeClr val="lt1">
            <a:alpha val="90000"/>
            <a:hueOff val="0"/>
            <a:satOff val="0"/>
            <a:lumOff val="0"/>
            <a:alphaOff val="0"/>
          </a:schemeClr>
        </a:solidFill>
        <a:ln w="9525" cap="flat" cmpd="sng" algn="ctr">
          <a:solidFill>
            <a:schemeClr val="accent1">
              <a:alpha val="90000"/>
              <a:hueOff val="0"/>
              <a:satOff val="0"/>
              <a:lumOff val="0"/>
              <a:alphaOff val="-40000"/>
            </a:schemeClr>
          </a:solidFill>
          <a:prstDash val="solid"/>
        </a:ln>
        <a:effectLst>
          <a:outerShdw blurRad="40000" dist="23000" dir="5400000" rotWithShape="0">
            <a:srgbClr val="000000">
              <a:alpha val="35000"/>
            </a:srgbClr>
          </a:outerShdw>
        </a:effectLst>
      </dsp:spPr>
      <dsp:style>
        <a:lnRef idx="1">
          <a:scrgbClr r="0" g="0" b="0"/>
        </a:lnRef>
        <a:fillRef idx="1">
          <a:scrgbClr r="0" g="0" b="0"/>
        </a:fillRef>
        <a:effectRef idx="2">
          <a:scrgbClr r="0" g="0" b="0"/>
        </a:effectRef>
        <a:fontRef idx="minor"/>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es-EC" sz="1600" b="1" kern="1200" dirty="0" smtClean="0"/>
            <a:t>Incrementar la calidad del servicio de energía eléctrica</a:t>
          </a:r>
          <a:endParaRPr lang="es-MX" sz="1600" kern="1200" dirty="0"/>
        </a:p>
      </dsp:txBody>
      <dsp:txXfrm>
        <a:off x="3597144" y="3007262"/>
        <a:ext cx="4527928" cy="1026404"/>
      </dsp:txXfrm>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hList3">
  <dgm:title val=""/>
  <dgm:desc val=""/>
  <dgm:catLst>
    <dgm:cat type="list" pri="19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1" destId="2" srcOrd="0" destOrd="0"/>
        <dgm:cxn modelId="7" srcId="1" destId="3" srcOrd="1" destOrd="0"/>
        <dgm:cxn modelId="8" srcId="1" destId="4" srcOrd="2" destOrd="0"/>
      </dgm:cxnLst>
      <dgm:bg/>
      <dgm:whole/>
    </dgm:dataModel>
  </dgm:sampData>
  <dgm:styleData>
    <dgm:dataModel>
      <dgm:ptLst>
        <dgm:pt modelId="0" type="doc"/>
        <dgm:pt modelId="1"/>
        <dgm:pt modelId="2"/>
        <dgm:pt modelId="3"/>
      </dgm:ptLst>
      <dgm:cxnLst>
        <dgm:cxn modelId="5" srcId="0" destId="1" srcOrd="0" destOrd="0"/>
        <dgm:cxn modelId="6" srcId="1" destId="2" srcOrd="0" destOrd="0"/>
        <dgm:cxn modelId="7" srcId="1" destId="3" srcOrd="1" destOrd="0"/>
      </dgm:cxnLst>
      <dgm:bg/>
      <dgm:whole/>
    </dgm:dataModel>
  </dgm:styleData>
  <dgm:clrData>
    <dgm:dataModel>
      <dgm:ptLst>
        <dgm:pt modelId="0" type="doc"/>
        <dgm:pt modelId="1"/>
        <dgm:pt modelId="2"/>
        <dgm:pt modelId="3"/>
        <dgm:pt modelId="4"/>
        <dgm:pt modelId="5"/>
      </dgm:ptLst>
      <dgm:cxnLst>
        <dgm:cxn modelId="6" srcId="0" destId="1" srcOrd="0" destOrd="0"/>
        <dgm:cxn modelId="7" srcId="1" destId="2" srcOrd="0" destOrd="0"/>
        <dgm:cxn modelId="8" srcId="1" destId="3" srcOrd="1" destOrd="0"/>
        <dgm:cxn modelId="9" srcId="1" destId="4" srcOrd="2" destOrd="0"/>
        <dgm:cxn modelId="10" srcId="1" destId="5" srcOrd="3" destOrd="0"/>
      </dgm:cxnLst>
      <dgm:bg/>
      <dgm:whole/>
    </dgm:dataModel>
  </dgm:clrData>
  <dgm:layoutNode name="composite">
    <dgm:varLst>
      <dgm:chMax val="1"/>
      <dgm:dir/>
      <dgm:resizeHandles val="exact"/>
    </dgm:varLst>
    <dgm:alg type="composite"/>
    <dgm:shape xmlns:r="http://schemas.openxmlformats.org/officeDocument/2006/relationships" r:blip="">
      <dgm:adjLst/>
    </dgm:shape>
    <dgm:presOf/>
    <dgm:constrLst>
      <dgm:constr type="w" for="ch" forName="roof" refType="w"/>
      <dgm:constr type="h" for="ch" forName="roof" refType="h" fact="0.3"/>
      <dgm:constr type="primFontSz" for="ch" forName="roof" val="65"/>
      <dgm:constr type="w" for="ch" forName="pillars" refType="w"/>
      <dgm:constr type="h" for="ch" forName="pillars" refType="h" fact="0.63"/>
      <dgm:constr type="t" for="ch" forName="pillars" refType="h" fact="0.3"/>
      <dgm:constr type="primFontSz" for="des" forName="pillar1" val="65"/>
      <dgm:constr type="primFontSz" for="des" forName="pillarX" refType="primFontSz" refFor="des" refForName="pillar1" op="equ"/>
      <dgm:constr type="w" for="ch" forName="base" refType="w"/>
      <dgm:constr type="h" for="ch" forName="base" refType="h" fact="0.07"/>
      <dgm:constr type="t" for="ch" forName="base" refType="h" fact="0.93"/>
    </dgm:constrLst>
    <dgm:ruleLst/>
    <dgm:forEach name="Name0" axis="ch" ptType="node" cnt="1">
      <dgm:layoutNode name="roof" styleLbl="dkBgShp">
        <dgm:alg type="tx"/>
        <dgm:shape xmlns:r="http://schemas.openxmlformats.org/officeDocument/2006/relationships" type="rect" r:blip="">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pillars" styleLbl="node1">
        <dgm:choose name="Name1">
          <dgm:if name="Name2" func="var" arg="dir" op="equ" val="norm">
            <dgm:alg type="lin">
              <dgm:param type="linDir" val="fromL"/>
            </dgm:alg>
          </dgm:if>
          <dgm:else name="Name3">
            <dgm:alg type="lin">
              <dgm:param type="linDir" val="fromR"/>
            </dgm:alg>
          </dgm:else>
        </dgm:choose>
        <dgm:shape xmlns:r="http://schemas.openxmlformats.org/officeDocument/2006/relationships" r:blip="">
          <dgm:adjLst/>
        </dgm:shape>
        <dgm:presOf/>
        <dgm:constrLst>
          <dgm:constr type="w" for="ch" forName="pillar1" refType="w"/>
          <dgm:constr type="h" for="ch" forName="pillar1" refType="h"/>
          <dgm:constr type="w" for="ch" forName="pillarX" refType="w"/>
          <dgm:constr type="h" for="ch" forName="pillarX" refType="h"/>
        </dgm:constrLst>
        <dgm:ruleLst/>
        <dgm:layoutNode name="pillar1" styleLbl="node1">
          <dgm:varLst>
            <dgm:bulletEnabled val="1"/>
          </dgm:varLst>
          <dgm:alg type="tx"/>
          <dgm:shape xmlns:r="http://schemas.openxmlformats.org/officeDocument/2006/relationships" type="rect" r:blip="">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ch" ptType="node" st="2">
          <dgm:layoutNode name="pillarX" styleLbl="node1">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dgm:layoutNode>
      <dgm:layoutNode name="base" styleLbl="dkBgShp">
        <dgm:alg type="sp"/>
        <dgm:shape xmlns:r="http://schemas.openxmlformats.org/officeDocument/2006/relationships" type="rect" r:blip="">
          <dgm:adjLst/>
        </dgm:shape>
        <dgm:presOf/>
        <dgm:constrLst/>
        <dgm:ruleLst/>
      </dgm:layoutNode>
    </dgm:forEach>
  </dgm:layoutNode>
</dgm:layoutDef>
</file>

<file path=ppt/diagrams/layout10.xml><?xml version="1.0" encoding="utf-8"?>
<dgm:layoutDef xmlns:dgm="http://schemas.openxmlformats.org/drawingml/2006/diagram" xmlns:a="http://schemas.openxmlformats.org/drawingml/2006/main" uniqueId="urn:microsoft.com/office/officeart/2005/8/layout/arrow2">
  <dgm:title val=""/>
  <dgm:desc val=""/>
  <dgm:catLst>
    <dgm:cat type="process" pri="2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arrowDiagram">
    <dgm:varLst>
      <dgm:chMax val="5"/>
      <dgm:dir/>
      <dgm:resizeHandles val="exact"/>
    </dgm:varLst>
    <dgm:alg type="composite">
      <dgm:param type="ar" val="1.6"/>
    </dgm:alg>
    <dgm:shape xmlns:r="http://schemas.openxmlformats.org/officeDocument/2006/relationships" r:blip="">
      <dgm:adjLst/>
    </dgm:shape>
    <dgm:presOf/>
    <dgm:constrLst>
      <dgm:constr type="l" for="ch" forName="arrow"/>
      <dgm:constr type="t" for="ch" forName="arrow"/>
      <dgm:constr type="w" for="ch" forName="arrow" refType="w"/>
      <dgm:constr type="h" for="ch" forName="arrow" refType="h"/>
      <dgm:constr type="ctrX" for="ch" forName="arrowDiagram1" refType="w" fact="0.5"/>
      <dgm:constr type="ctrY" for="ch" forName="arrowDiagram1" refType="h" fact="0.5"/>
      <dgm:constr type="w" for="ch" forName="arrowDiagram1" refType="w"/>
      <dgm:constr type="h" for="ch" forName="arrowDiagram1" refType="h"/>
      <dgm:constr type="ctrX" for="ch" forName="arrowDiagram2" refType="w" fact="0.5"/>
      <dgm:constr type="ctrY" for="ch" forName="arrowDiagram2" refType="h" fact="0.5"/>
      <dgm:constr type="w" for="ch" forName="arrowDiagram2" refType="w"/>
      <dgm:constr type="h" for="ch" forName="arrowDiagram2" refType="h"/>
      <dgm:constr type="ctrX" for="ch" forName="arrowDiagram3" refType="w" fact="0.5"/>
      <dgm:constr type="ctrY" for="ch" forName="arrowDiagram3" refType="h" fact="0.5"/>
      <dgm:constr type="w" for="ch" forName="arrowDiagram3" refType="w"/>
      <dgm:constr type="h" for="ch" forName="arrowDiagram3" refType="h"/>
      <dgm:constr type="ctrX" for="ch" forName="arrowDiagram4" refType="w" fact="0.5"/>
      <dgm:constr type="ctrY" for="ch" forName="arrowDiagram4" refType="h" fact="0.5"/>
      <dgm:constr type="w" for="ch" forName="arrowDiagram4" refType="w"/>
      <dgm:constr type="h" for="ch" forName="arrowDiagram4" refType="h"/>
      <dgm:constr type="ctrX" for="ch" forName="arrowDiagram5" refType="w" fact="0.5"/>
      <dgm:constr type="ctrY" for="ch" forName="arrowDiagram5" refType="h" fact="0.5"/>
      <dgm:constr type="w" for="ch" forName="arrowDiagram5" refType="w"/>
      <dgm:constr type="h" for="ch" forName="arrowDiagram5" refType="h"/>
    </dgm:constrLst>
    <dgm:ruleLst/>
    <dgm:choose name="Name0">
      <dgm:if name="Name1" axis="ch" ptType="node" func="cnt" op="gte" val="1">
        <dgm:layoutNode name="arrow" styleLbl="bgShp">
          <dgm:alg type="sp"/>
          <dgm:shape xmlns:r="http://schemas.openxmlformats.org/officeDocument/2006/relationships" type="swooshArrow" r:blip="">
            <dgm:adjLst>
              <dgm:adj idx="2" val="0.25"/>
            </dgm:adjLst>
          </dgm:shape>
          <dgm:presOf/>
          <dgm:constrLst/>
          <dgm:ruleLst/>
        </dgm:layoutNode>
        <dgm:choose name="Name2">
          <dgm:if name="Name3" axis="ch" ptType="node" func="cnt" op="lt" val="1"/>
          <dgm:if name="Name4" axis="ch" ptType="node" func="cnt" op="equ" val="1">
            <dgm:layoutNode name="arrowDiagram1">
              <dgm:varLst>
                <dgm:bulletEnabled val="1"/>
              </dgm:varLst>
              <dgm:alg type="composite">
                <dgm:param type="vertAlign" val="none"/>
                <dgm:param type="horzAlign" val="none"/>
              </dgm:alg>
              <dgm:shape xmlns:r="http://schemas.openxmlformats.org/officeDocument/2006/relationships" r:blip="">
                <dgm:adjLst/>
              </dgm:shape>
              <dgm:presOf/>
              <dgm:constrLst>
                <dgm:constr type="ctrX" for="ch" forName="bullet1" refType="w" fact="0.8"/>
                <dgm:constr type="ctrY" for="ch" forName="bullet1" refType="h" fact="0.262"/>
                <dgm:constr type="w" for="ch" forName="bullet1" refType="w" fact="0.074"/>
                <dgm:constr type="h" for="ch" forName="bullet1" refType="w" refFor="ch" refForName="bullet1"/>
                <dgm:constr type="r" for="ch" forName="textBox1" refType="ctrX" refFor="ch" refForName="bullet1"/>
                <dgm:constr type="t" for="ch" forName="textBox1" refType="ctrY" refFor="ch" refForName="bullet1"/>
                <dgm:constr type="w" for="ch" forName="textBox1" refType="w" fact="0.4"/>
                <dgm:constr type="h" for="ch" forName="textBox1" refType="h" fact="0.738"/>
                <dgm:constr type="userA" refType="h" refFor="ch" refForName="bullet1" fact="0.53"/>
                <dgm:constr type="rMarg" for="ch" forName="textBox1" refType="userA" fact="2.834"/>
                <dgm:constr type="primFontSz" for="ch" ptType="node" op="equ" val="65"/>
              </dgm:constrLst>
              <dgm:ruleLst/>
              <dgm:forEach name="Name5" axis="ch" ptType="node" cnt="1">
                <dgm:layoutNode name="bullet1" styleLbl="node1">
                  <dgm:alg type="sp"/>
                  <dgm:shape xmlns:r="http://schemas.openxmlformats.org/officeDocument/2006/relationships" type="ellipse" r:blip="">
                    <dgm:adjLst/>
                  </dgm:shape>
                  <dgm:presOf/>
                  <dgm:constrLst/>
                  <dgm:ruleLst/>
                </dgm:layoutNode>
                <dgm:layoutNode name="textBox1" styleLbl="revTx">
                  <dgm:varLst>
                    <dgm:bulletEnabled val="1"/>
                  </dgm:varLst>
                  <dgm:alg type="tx">
                    <dgm:param type="txAnchorVert" val="t"/>
                    <dgm:param type="parTxLTRAlign" val="r"/>
                    <dgm:param type="parTxRTLAlign" val="r"/>
                  </dgm:alg>
                  <dgm:shape xmlns:r="http://schemas.openxmlformats.org/officeDocument/2006/relationships" type="round2DiagRect" r:blip="">
                    <dgm:adjLst/>
                  </dgm:shape>
                  <dgm:presOf axis="desOrSelf" ptType="node"/>
                  <dgm:constrLst>
                    <dgm:constr type="lMarg"/>
                    <dgm:constr type="tMarg"/>
                    <dgm:constr type="bMarg"/>
                  </dgm:constrLst>
                  <dgm:ruleLst>
                    <dgm:rule type="primFontSz" val="5" fact="NaN" max="NaN"/>
                  </dgm:ruleLst>
                </dgm:layoutNode>
              </dgm:forEach>
            </dgm:layoutNode>
          </dgm:if>
          <dgm:if name="Name6" axis="ch" ptType="node" func="cnt" op="equ" val="2">
            <dgm:layoutNode name="arrowDiagram2">
              <dgm:alg type="composite">
                <dgm:param type="vertAlign" val="none"/>
                <dgm:param type="horzAlign" val="none"/>
              </dgm:alg>
              <dgm:shape xmlns:r="http://schemas.openxmlformats.org/officeDocument/2006/relationships" r:blip="">
                <dgm:adjLst/>
              </dgm:shape>
              <dgm:presOf/>
              <dgm:choose name="Name7">
                <dgm:if name="Name8" func="var" arg="dir" op="equ" val="norm">
                  <dgm:constrLst>
                    <dgm:constr type="ctrX" for="ch" forName="bullet2a" refType="w" fact="0.25"/>
                    <dgm:constr type="ctrY" for="ch" forName="bullet2a" refType="h" fact="0.573"/>
                    <dgm:constr type="w" for="ch" forName="bullet2a" refType="w" fact="0.035"/>
                    <dgm:constr type="h" for="ch" forName="bullet2a" refType="w" refFor="ch" refForName="bullet2a"/>
                    <dgm:constr type="l" for="ch" forName="textBox2a" refType="ctrX" refFor="ch" refForName="bullet2a"/>
                    <dgm:constr type="t" for="ch" forName="textBox2a" refType="ctrY" refFor="ch" refForName="bullet2a"/>
                    <dgm:constr type="w" for="ch" forName="textBox2a" refType="w" fact="0.325"/>
                    <dgm:constr type="h" for="ch" forName="textBox2a" refType="h" fact="0.427"/>
                    <dgm:constr type="userA" refType="h" refFor="ch" refForName="bullet2a" fact="0.53"/>
                    <dgm:constr type="lMarg" for="ch" forName="textBox2a" refType="userA" fact="2.834"/>
                    <dgm:constr type="ctrX" for="ch" forName="bullet2b" refType="w" fact="0.585"/>
                    <dgm:constr type="ctrY" for="ch" forName="bullet2b" refType="h" fact="0.338"/>
                    <dgm:constr type="w" for="ch" forName="bullet2b" refType="w" fact="0.06"/>
                    <dgm:constr type="h" for="ch" forName="bullet2b" refType="w" refFor="ch" refForName="bullet2b"/>
                    <dgm:constr type="l" for="ch" forName="textBox2b" refType="ctrX" refFor="ch" refForName="bullet2b"/>
                    <dgm:constr type="t" for="ch" forName="textBox2b" refType="ctrY" refFor="ch" refForName="bullet2b"/>
                    <dgm:constr type="w" for="ch" forName="textBox2b" refType="w" fact="0.325"/>
                    <dgm:constr type="h" for="ch" forName="textBox2b" refType="h" fact="0.662"/>
                    <dgm:constr type="userB" refType="h" refFor="ch" refForName="bullet2b" fact="0.53"/>
                    <dgm:constr type="lMarg" for="ch" forName="textBox2b" refType="userB" fact="2.834"/>
                    <dgm:constr type="primFontSz" for="ch" ptType="node" op="equ" val="65"/>
                  </dgm:constrLst>
                </dgm:if>
                <dgm:else name="Name9">
                  <dgm:constrLst>
                    <dgm:constr type="ctrX" for="ch" forName="bullet2a" refType="w" fact="0.25"/>
                    <dgm:constr type="ctrY" for="ch" forName="bullet2a" refType="h" fact="0.573"/>
                    <dgm:constr type="w" for="ch" forName="bullet2a" refType="w" fact="0.035"/>
                    <dgm:constr type="h" for="ch" forName="bullet2a" refType="w" refFor="ch" refForName="bullet2a"/>
                    <dgm:constr type="r" for="ch" forName="textBox2a" refType="ctrX" refFor="ch" refForName="bullet2a"/>
                    <dgm:constr type="b" for="ch" forName="textBox2a" refType="ctrY" refFor="ch" refForName="bullet2a"/>
                    <dgm:constr type="w" for="ch" forName="textBox2a" refType="w" fact="0.25"/>
                    <dgm:constr type="h" for="ch" forName="textBox2a" refType="h" fact="0.573"/>
                    <dgm:constr type="userA" refType="h" refFor="ch" refForName="bullet2a" fact="0.53"/>
                    <dgm:constr type="rMarg" for="ch" forName="textBox2a" refType="userA" fact="2.834"/>
                    <dgm:constr type="ctrX" for="ch" forName="bullet2b" refType="w" fact="0.585"/>
                    <dgm:constr type="ctrY" for="ch" forName="bullet2b" refType="h" fact="0.338"/>
                    <dgm:constr type="w" for="ch" forName="bullet2b" refType="w" fact="0.06"/>
                    <dgm:constr type="h" for="ch" forName="bullet2b" refType="w" refFor="ch" refForName="bullet2b"/>
                    <dgm:constr type="r" for="ch" forName="textBox2b" refType="ctrX" refFor="ch" refForName="bullet2b"/>
                    <dgm:constr type="b" for="ch" forName="textBox2b" refType="ctrY" refFor="ch" refForName="bullet2b"/>
                    <dgm:constr type="w" for="ch" forName="textBox2b" refType="w" fact="0.28"/>
                    <dgm:constr type="h" for="ch" forName="textBox2b" refType="h" fact="0.338"/>
                    <dgm:constr type="userB" refType="h" refFor="ch" refForName="bullet2b" fact="0.53"/>
                    <dgm:constr type="rMarg" for="ch" forName="textBox2b" refType="userB" fact="2.834"/>
                    <dgm:constr type="primFontSz" for="ch" ptType="node" op="equ" val="65"/>
                  </dgm:constrLst>
                </dgm:else>
              </dgm:choose>
              <dgm:ruleLst/>
              <dgm:forEach name="Name10" axis="ch" ptType="node" cnt="1">
                <dgm:layoutNode name="bullet2a" styleLbl="node1">
                  <dgm:alg type="sp"/>
                  <dgm:shape xmlns:r="http://schemas.openxmlformats.org/officeDocument/2006/relationships" type="ellipse" r:blip="">
                    <dgm:adjLst/>
                  </dgm:shape>
                  <dgm:presOf/>
                  <dgm:constrLst/>
                  <dgm:ruleLst/>
                </dgm:layoutNode>
                <dgm:layoutNode name="textBox2a" styleLbl="revTx">
                  <dgm:varLst>
                    <dgm:bulletEnabled val="1"/>
                  </dgm:varLst>
                  <dgm:choose name="Name11">
                    <dgm:if name="Name12" func="var" arg="dir" op="equ" val="norm">
                      <dgm:choose name="Name13">
                        <dgm:if name="Name14" axis="root des" ptType="all node" func="maxDepth" op="gt" val="1">
                          <dgm:alg type="tx">
                            <dgm:param type="txAnchorVert" val="t"/>
                            <dgm:param type="parTxLTRAlign" val="l"/>
                            <dgm:param type="parTxRTLAlign" val="r"/>
                          </dgm:alg>
                        </dgm:if>
                        <dgm:else name="Name15">
                          <dgm:alg type="tx">
                            <dgm:param type="txAnchorVert" val="t"/>
                            <dgm:param type="parTxLTRAlign" val="l"/>
                            <dgm:param type="parTxRTLAlign" val="l"/>
                          </dgm:alg>
                        </dgm:else>
                      </dgm:choose>
                    </dgm:if>
                    <dgm:else name="Name16">
                      <dgm:choose name="Name17">
                        <dgm:if name="Name18" axis="root des" ptType="all node" func="maxDepth" op="gt" val="1">
                          <dgm:alg type="tx">
                            <dgm:param type="txAnchorVert" val="b"/>
                            <dgm:param type="txAnchorVertCh" val="b"/>
                            <dgm:param type="parTxLTRAlign" val="l"/>
                            <dgm:param type="parTxRTLAlign" val="r"/>
                          </dgm:alg>
                        </dgm:if>
                        <dgm:else name="Name19">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20">
                    <dgm:if name="Name21" func="var" arg="dir" op="equ" val="norm">
                      <dgm:constrLst>
                        <dgm:constr type="rMarg"/>
                        <dgm:constr type="tMarg"/>
                        <dgm:constr type="bMarg"/>
                      </dgm:constrLst>
                    </dgm:if>
                    <dgm:else name="Name22">
                      <dgm:constrLst>
                        <dgm:constr type="lMarg"/>
                        <dgm:constr type="tMarg"/>
                        <dgm:constr type="bMarg"/>
                      </dgm:constrLst>
                    </dgm:else>
                  </dgm:choose>
                  <dgm:ruleLst>
                    <dgm:rule type="primFontSz" val="5" fact="NaN" max="NaN"/>
                  </dgm:ruleLst>
                </dgm:layoutNode>
              </dgm:forEach>
              <dgm:forEach name="Name23" axis="ch" ptType="node" st="2" cnt="1">
                <dgm:layoutNode name="bullet2b" styleLbl="node1">
                  <dgm:alg type="sp"/>
                  <dgm:shape xmlns:r="http://schemas.openxmlformats.org/officeDocument/2006/relationships" type="ellipse" r:blip="">
                    <dgm:adjLst/>
                  </dgm:shape>
                  <dgm:presOf/>
                  <dgm:constrLst/>
                  <dgm:ruleLst/>
                </dgm:layoutNode>
                <dgm:layoutNode name="textBox2b" styleLbl="revTx">
                  <dgm:varLst>
                    <dgm:bulletEnabled val="1"/>
                  </dgm:varLst>
                  <dgm:choose name="Name24">
                    <dgm:if name="Name25" func="var" arg="dir" op="equ" val="norm">
                      <dgm:choose name="Name26">
                        <dgm:if name="Name27" axis="root des" ptType="all node" func="maxDepth" op="gt" val="1">
                          <dgm:alg type="tx">
                            <dgm:param type="txAnchorVert" val="t"/>
                            <dgm:param type="parTxLTRAlign" val="l"/>
                            <dgm:param type="parTxRTLAlign" val="r"/>
                          </dgm:alg>
                        </dgm:if>
                        <dgm:else name="Name28">
                          <dgm:alg type="tx">
                            <dgm:param type="txAnchorVert" val="t"/>
                            <dgm:param type="parTxLTRAlign" val="l"/>
                            <dgm:param type="parTxRTLAlign" val="l"/>
                          </dgm:alg>
                        </dgm:else>
                      </dgm:choose>
                    </dgm:if>
                    <dgm:else name="Name29">
                      <dgm:choose name="Name30">
                        <dgm:if name="Name31" axis="root des" ptType="all node" func="maxDepth" op="gt" val="1">
                          <dgm:alg type="tx">
                            <dgm:param type="txAnchorVert" val="b"/>
                            <dgm:param type="txAnchorVertCh" val="b"/>
                            <dgm:param type="parTxLTRAlign" val="l"/>
                            <dgm:param type="parTxRTLAlign" val="r"/>
                          </dgm:alg>
                        </dgm:if>
                        <dgm:else name="Name32">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33">
                    <dgm:if name="Name34" func="var" arg="dir" op="equ" val="norm">
                      <dgm:constrLst>
                        <dgm:constr type="rMarg"/>
                        <dgm:constr type="tMarg"/>
                        <dgm:constr type="bMarg"/>
                      </dgm:constrLst>
                    </dgm:if>
                    <dgm:else name="Name35">
                      <dgm:constrLst>
                        <dgm:constr type="lMarg"/>
                        <dgm:constr type="tMarg"/>
                        <dgm:constr type="bMarg"/>
                      </dgm:constrLst>
                    </dgm:else>
                  </dgm:choose>
                  <dgm:ruleLst>
                    <dgm:rule type="primFontSz" val="5" fact="NaN" max="NaN"/>
                  </dgm:ruleLst>
                </dgm:layoutNode>
              </dgm:forEach>
            </dgm:layoutNode>
          </dgm:if>
          <dgm:if name="Name36" axis="ch" ptType="node" func="cnt" op="equ" val="3">
            <dgm:layoutNode name="arrowDiagram3">
              <dgm:alg type="composite">
                <dgm:param type="vertAlign" val="none"/>
                <dgm:param type="horzAlign" val="none"/>
              </dgm:alg>
              <dgm:shape xmlns:r="http://schemas.openxmlformats.org/officeDocument/2006/relationships" r:blip="">
                <dgm:adjLst/>
              </dgm:shape>
              <dgm:presOf/>
              <dgm:choose name="Name37">
                <dgm:if name="Name38" func="var" arg="dir" op="equ" val="norm">
                  <dgm:constrLst>
                    <dgm:constr type="ctrX" for="ch" forName="bullet3a" refType="w" fact="0.14"/>
                    <dgm:constr type="ctrY" for="ch" forName="bullet3a" refType="h" fact="0.711"/>
                    <dgm:constr type="w" for="ch" forName="bullet3a" refType="w" fact="0.026"/>
                    <dgm:constr type="h" for="ch" forName="bullet3a" refType="w" refFor="ch" refForName="bullet3a"/>
                    <dgm:constr type="l" for="ch" forName="textBox3a" refType="ctrX" refFor="ch" refForName="bullet3a"/>
                    <dgm:constr type="t" for="ch" forName="textBox3a" refType="ctrY" refFor="ch" refForName="bullet3a"/>
                    <dgm:constr type="w" for="ch" forName="textBox3a" refType="w" fact="0.233"/>
                    <dgm:constr type="h" for="ch" forName="textBox3a" refType="h" fact="0.289"/>
                    <dgm:constr type="userA" refType="h" refFor="ch" refForName="bullet3a" fact="0.53"/>
                    <dgm:constr type="lMarg" for="ch" forName="textBox3a" refType="userA" fact="2.834"/>
                    <dgm:constr type="ctrX" for="ch" forName="bullet3b" refType="w" fact="0.38"/>
                    <dgm:constr type="ctrY" for="ch" forName="bullet3b" refType="h" fact="0.456"/>
                    <dgm:constr type="w" for="ch" forName="bullet3b" refType="w" fact="0.047"/>
                    <dgm:constr type="h" for="ch" forName="bullet3b" refType="w" refFor="ch" refForName="bullet3b"/>
                    <dgm:constr type="l" for="ch" forName="textBox3b" refType="ctrX" refFor="ch" refForName="bullet3b"/>
                    <dgm:constr type="t" for="ch" forName="textBox3b" refType="ctrY" refFor="ch" refForName="bullet3b"/>
                    <dgm:constr type="w" for="ch" forName="textBox3b" refType="w" fact="0.24"/>
                    <dgm:constr type="h" for="ch" forName="textBox3b" refType="h" fact="0.544"/>
                    <dgm:constr type="userB" refType="h" refFor="ch" refForName="bullet3b" fact="0.53"/>
                    <dgm:constr type="lMarg" for="ch" forName="textBox3b" refType="userB" fact="2.834"/>
                    <dgm:constr type="ctrX" for="ch" forName="bullet3c" refType="w" fact="0.665"/>
                    <dgm:constr type="ctrY" for="ch" forName="bullet3c" refType="h" fact="0.305"/>
                    <dgm:constr type="w" for="ch" forName="bullet3c" refType="w" fact="0.065"/>
                    <dgm:constr type="h" for="ch" forName="bullet3c" refType="w" refFor="ch" refForName="bullet3c"/>
                    <dgm:constr type="l" for="ch" forName="textBox3c" refType="ctrX" refFor="ch" refForName="bullet3c"/>
                    <dgm:constr type="t" for="ch" forName="textBox3c" refType="ctrY" refFor="ch" refForName="bullet3c"/>
                    <dgm:constr type="w" for="ch" forName="textBox3c" refType="w" fact="0.24"/>
                    <dgm:constr type="h" for="ch" forName="textBox3c" refType="h" fact="0.695"/>
                    <dgm:constr type="userC" refType="h" refFor="ch" refForName="bullet3c" fact="0.53"/>
                    <dgm:constr type="lMarg" for="ch" forName="textBox3c" refType="userC" fact="2.834"/>
                    <dgm:constr type="primFontSz" for="ch" ptType="node" op="equ" val="65"/>
                  </dgm:constrLst>
                </dgm:if>
                <dgm:else name="Name39">
                  <dgm:constrLst>
                    <dgm:constr type="ctrX" for="ch" forName="bullet3a" refType="w" fact="0.14"/>
                    <dgm:constr type="ctrY" for="ch" forName="bullet3a" refType="h" fact="0.711"/>
                    <dgm:constr type="w" for="ch" forName="bullet3a" refType="w" fact="0.026"/>
                    <dgm:constr type="h" for="ch" forName="bullet3a" refType="w" refFor="ch" refForName="bullet3a"/>
                    <dgm:constr type="r" for="ch" forName="textBox3a" refType="ctrX" refFor="ch" refForName="bullet3a"/>
                    <dgm:constr type="b" for="ch" forName="textBox3a" refType="ctrY" refFor="ch" refForName="bullet3a"/>
                    <dgm:constr type="w" for="ch" forName="textBox3a" refType="w" fact="0.14"/>
                    <dgm:constr type="h" for="ch" forName="textBox3a" refType="h" fact="0.711"/>
                    <dgm:constr type="userA" refType="h" refFor="ch" refForName="bullet3a" fact="0.53"/>
                    <dgm:constr type="rMarg" for="ch" forName="textBox3a" refType="userA" fact="2.834"/>
                    <dgm:constr type="ctrX" for="ch" forName="bullet3b" refType="w" fact="0.38"/>
                    <dgm:constr type="ctrY" for="ch" forName="bullet3b" refType="h" fact="0.456"/>
                    <dgm:constr type="w" for="ch" forName="bullet3b" refType="w" fact="0.047"/>
                    <dgm:constr type="h" for="ch" forName="bullet3b" refType="w" refFor="ch" refForName="bullet3b"/>
                    <dgm:constr type="r" for="ch" forName="textBox3b" refType="ctrX" refFor="ch" refForName="bullet3b"/>
                    <dgm:constr type="b" for="ch" forName="textBox3b" refType="ctrY" refFor="ch" refForName="bullet3b"/>
                    <dgm:constr type="w" for="ch" forName="textBox3b" refType="w" fact="0.24"/>
                    <dgm:constr type="h" for="ch" forName="textBox3b" refType="h" fact="0.456"/>
                    <dgm:constr type="userB" refType="h" refFor="ch" refForName="bullet3b" fact="0.53"/>
                    <dgm:constr type="rMarg" for="ch" forName="textBox3b" refType="userB" fact="2.834"/>
                    <dgm:constr type="ctrX" for="ch" forName="bullet3c" refType="w" fact="0.665"/>
                    <dgm:constr type="ctrY" for="ch" forName="bullet3c" refType="h" fact="0.305"/>
                    <dgm:constr type="w" for="ch" forName="bullet3c" refType="w" fact="0.065"/>
                    <dgm:constr type="h" for="ch" forName="bullet3c" refType="w" refFor="ch" refForName="bullet3c"/>
                    <dgm:constr type="r" for="ch" forName="textBox3c" refType="ctrX" refFor="ch" refForName="bullet3c"/>
                    <dgm:constr type="b" for="ch" forName="textBox3c" refType="ctrY" refFor="ch" refForName="bullet3c"/>
                    <dgm:constr type="w" for="ch" forName="textBox3c" refType="w" fact="0.24"/>
                    <dgm:constr type="h" for="ch" forName="textBox3c" refType="h" fact="0.305"/>
                    <dgm:constr type="userC" refType="h" refFor="ch" refForName="bullet3c" fact="0.53"/>
                    <dgm:constr type="rMarg" for="ch" forName="textBox3c" refType="userC" fact="2.834"/>
                    <dgm:constr type="primFontSz" for="ch" ptType="node" op="equ" val="65"/>
                  </dgm:constrLst>
                </dgm:else>
              </dgm:choose>
              <dgm:ruleLst/>
              <dgm:forEach name="Name40" axis="ch" ptType="node" cnt="1">
                <dgm:layoutNode name="bullet3a" styleLbl="node1">
                  <dgm:alg type="sp"/>
                  <dgm:shape xmlns:r="http://schemas.openxmlformats.org/officeDocument/2006/relationships" type="ellipse" r:blip="">
                    <dgm:adjLst/>
                  </dgm:shape>
                  <dgm:presOf/>
                  <dgm:constrLst/>
                  <dgm:ruleLst/>
                </dgm:layoutNode>
                <dgm:layoutNode name="textBox3a" styleLbl="revTx">
                  <dgm:varLst>
                    <dgm:bulletEnabled val="1"/>
                  </dgm:varLst>
                  <dgm:choose name="Name41">
                    <dgm:if name="Name42" func="var" arg="dir" op="equ" val="norm">
                      <dgm:choose name="Name43">
                        <dgm:if name="Name44" axis="root des" ptType="all node" func="maxDepth" op="gt" val="1">
                          <dgm:alg type="tx">
                            <dgm:param type="txAnchorVert" val="t"/>
                            <dgm:param type="parTxLTRAlign" val="l"/>
                            <dgm:param type="parTxRTLAlign" val="r"/>
                          </dgm:alg>
                        </dgm:if>
                        <dgm:else name="Name45">
                          <dgm:alg type="tx">
                            <dgm:param type="txAnchorVert" val="t"/>
                            <dgm:param type="parTxLTRAlign" val="l"/>
                            <dgm:param type="parTxRTLAlign" val="l"/>
                          </dgm:alg>
                        </dgm:else>
                      </dgm:choose>
                    </dgm:if>
                    <dgm:else name="Name46">
                      <dgm:choose name="Name47">
                        <dgm:if name="Name48" axis="root des" ptType="all node" func="maxDepth" op="gt" val="1">
                          <dgm:alg type="tx">
                            <dgm:param type="txAnchorVert" val="b"/>
                            <dgm:param type="txAnchorVertCh" val="b"/>
                            <dgm:param type="parTxLTRAlign" val="l"/>
                            <dgm:param type="parTxRTLAlign" val="r"/>
                          </dgm:alg>
                        </dgm:if>
                        <dgm:else name="Name49">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50">
                    <dgm:if name="Name51" func="var" arg="dir" op="equ" val="norm">
                      <dgm:constrLst>
                        <dgm:constr type="rMarg"/>
                        <dgm:constr type="tMarg"/>
                        <dgm:constr type="bMarg"/>
                      </dgm:constrLst>
                    </dgm:if>
                    <dgm:else name="Name52">
                      <dgm:constrLst>
                        <dgm:constr type="lMarg"/>
                        <dgm:constr type="tMarg"/>
                        <dgm:constr type="bMarg"/>
                      </dgm:constrLst>
                    </dgm:else>
                  </dgm:choose>
                  <dgm:ruleLst>
                    <dgm:rule type="primFontSz" val="5" fact="NaN" max="NaN"/>
                  </dgm:ruleLst>
                </dgm:layoutNode>
              </dgm:forEach>
              <dgm:forEach name="Name53" axis="ch" ptType="node" st="2" cnt="1">
                <dgm:layoutNode name="bullet3b" styleLbl="node1">
                  <dgm:alg type="sp"/>
                  <dgm:shape xmlns:r="http://schemas.openxmlformats.org/officeDocument/2006/relationships" type="ellipse" r:blip="">
                    <dgm:adjLst/>
                  </dgm:shape>
                  <dgm:presOf/>
                  <dgm:constrLst/>
                  <dgm:ruleLst/>
                </dgm:layoutNode>
                <dgm:layoutNode name="textBox3b" styleLbl="revTx">
                  <dgm:varLst>
                    <dgm:bulletEnabled val="1"/>
                  </dgm:varLst>
                  <dgm:choose name="Name54">
                    <dgm:if name="Name55" func="var" arg="dir" op="equ" val="norm">
                      <dgm:choose name="Name56">
                        <dgm:if name="Name57" axis="root des" ptType="all node" func="maxDepth" op="gt" val="1">
                          <dgm:alg type="tx">
                            <dgm:param type="txAnchorVert" val="t"/>
                            <dgm:param type="parTxLTRAlign" val="l"/>
                            <dgm:param type="parTxRTLAlign" val="r"/>
                          </dgm:alg>
                        </dgm:if>
                        <dgm:else name="Name58">
                          <dgm:alg type="tx">
                            <dgm:param type="txAnchorVert" val="t"/>
                            <dgm:param type="parTxLTRAlign" val="l"/>
                            <dgm:param type="parTxRTLAlign" val="l"/>
                          </dgm:alg>
                        </dgm:else>
                      </dgm:choose>
                    </dgm:if>
                    <dgm:else name="Name59">
                      <dgm:choose name="Name60">
                        <dgm:if name="Name61" axis="root des" ptType="all node" func="maxDepth" op="gt" val="1">
                          <dgm:alg type="tx">
                            <dgm:param type="txAnchorVert" val="b"/>
                            <dgm:param type="txAnchorVertCh" val="b"/>
                            <dgm:param type="parTxLTRAlign" val="l"/>
                            <dgm:param type="parTxRTLAlign" val="r"/>
                          </dgm:alg>
                        </dgm:if>
                        <dgm:else name="Name62">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63">
                    <dgm:if name="Name64" func="var" arg="dir" op="equ" val="norm">
                      <dgm:constrLst>
                        <dgm:constr type="rMarg"/>
                        <dgm:constr type="tMarg"/>
                        <dgm:constr type="bMarg"/>
                      </dgm:constrLst>
                    </dgm:if>
                    <dgm:else name="Name65">
                      <dgm:constrLst>
                        <dgm:constr type="lMarg"/>
                        <dgm:constr type="tMarg"/>
                        <dgm:constr type="bMarg"/>
                      </dgm:constrLst>
                    </dgm:else>
                  </dgm:choose>
                  <dgm:ruleLst>
                    <dgm:rule type="primFontSz" val="5" fact="NaN" max="NaN"/>
                  </dgm:ruleLst>
                </dgm:layoutNode>
              </dgm:forEach>
              <dgm:forEach name="Name66" axis="ch" ptType="node" st="3" cnt="1">
                <dgm:layoutNode name="bullet3c" styleLbl="node1">
                  <dgm:alg type="sp"/>
                  <dgm:shape xmlns:r="http://schemas.openxmlformats.org/officeDocument/2006/relationships" type="ellipse" r:blip="">
                    <dgm:adjLst/>
                  </dgm:shape>
                  <dgm:presOf/>
                  <dgm:constrLst/>
                  <dgm:ruleLst/>
                </dgm:layoutNode>
                <dgm:layoutNode name="textBox3c" styleLbl="revTx">
                  <dgm:varLst>
                    <dgm:bulletEnabled val="1"/>
                  </dgm:varLst>
                  <dgm:choose name="Name67">
                    <dgm:if name="Name68" func="var" arg="dir" op="equ" val="norm">
                      <dgm:choose name="Name69">
                        <dgm:if name="Name70" axis="root des" ptType="all node" func="maxDepth" op="gt" val="1">
                          <dgm:alg type="tx">
                            <dgm:param type="txAnchorVert" val="t"/>
                            <dgm:param type="parTxLTRAlign" val="l"/>
                            <dgm:param type="parTxRTLAlign" val="r"/>
                          </dgm:alg>
                        </dgm:if>
                        <dgm:else name="Name71">
                          <dgm:alg type="tx">
                            <dgm:param type="txAnchorVert" val="t"/>
                            <dgm:param type="parTxLTRAlign" val="l"/>
                            <dgm:param type="parTxRTLAlign" val="l"/>
                          </dgm:alg>
                        </dgm:else>
                      </dgm:choose>
                    </dgm:if>
                    <dgm:else name="Name72">
                      <dgm:choose name="Name73">
                        <dgm:if name="Name74" axis="root des" ptType="all node" func="maxDepth" op="gt" val="1">
                          <dgm:alg type="tx">
                            <dgm:param type="txAnchorVert" val="b"/>
                            <dgm:param type="txAnchorVertCh" val="b"/>
                            <dgm:param type="parTxLTRAlign" val="l"/>
                            <dgm:param type="parTxRTLAlign" val="r"/>
                          </dgm:alg>
                        </dgm:if>
                        <dgm:else name="Name75">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76">
                    <dgm:if name="Name77" func="var" arg="dir" op="equ" val="norm">
                      <dgm:constrLst>
                        <dgm:constr type="rMarg"/>
                        <dgm:constr type="tMarg"/>
                        <dgm:constr type="bMarg"/>
                      </dgm:constrLst>
                    </dgm:if>
                    <dgm:else name="Name78">
                      <dgm:constrLst>
                        <dgm:constr type="lMarg"/>
                        <dgm:constr type="tMarg"/>
                        <dgm:constr type="bMarg"/>
                      </dgm:constrLst>
                    </dgm:else>
                  </dgm:choose>
                  <dgm:ruleLst>
                    <dgm:rule type="primFontSz" val="5" fact="NaN" max="NaN"/>
                  </dgm:ruleLst>
                </dgm:layoutNode>
              </dgm:forEach>
            </dgm:layoutNode>
          </dgm:if>
          <dgm:if name="Name79" axis="ch" ptType="node" func="cnt" op="equ" val="4">
            <dgm:layoutNode name="arrowDiagram4">
              <dgm:alg type="composite">
                <dgm:param type="vertAlign" val="none"/>
                <dgm:param type="horzAlign" val="none"/>
              </dgm:alg>
              <dgm:shape xmlns:r="http://schemas.openxmlformats.org/officeDocument/2006/relationships" r:blip="">
                <dgm:adjLst/>
              </dgm:shape>
              <dgm:presOf/>
              <dgm:choose name="Name80">
                <dgm:if name="Name81" func="var" arg="dir" op="equ" val="norm">
                  <dgm:constrLst>
                    <dgm:constr type="ctrX" for="ch" forName="bullet4a" refType="w" fact="0.11"/>
                    <dgm:constr type="ctrY" for="ch" forName="bullet4a" refType="h" fact="0.762"/>
                    <dgm:constr type="w" for="ch" forName="bullet4a" refType="w" fact="0.023"/>
                    <dgm:constr type="h" for="ch" forName="bullet4a" refType="w" refFor="ch" refForName="bullet4a"/>
                    <dgm:constr type="l" for="ch" forName="textBox4a" refType="ctrX" refFor="ch" refForName="bullet4a"/>
                    <dgm:constr type="t" for="ch" forName="textBox4a" refType="ctrY" refFor="ch" refForName="bullet4a"/>
                    <dgm:constr type="w" for="ch" forName="textBox4a" refType="w" fact="0.171"/>
                    <dgm:constr type="h" for="ch" forName="textBox4a" refType="h" fact="0.238"/>
                    <dgm:constr type="userA" refType="h" refFor="ch" refForName="bullet4a" fact="0.53"/>
                    <dgm:constr type="lMarg" for="ch" forName="textBox4a" refType="userA" fact="2.834"/>
                    <dgm:constr type="ctrX" for="ch" forName="bullet4b" refType="w" fact="0.281"/>
                    <dgm:constr type="ctrY" for="ch" forName="bullet4b" refType="h" fact="0.543"/>
                    <dgm:constr type="w" for="ch" forName="bullet4b" refType="w" fact="0.04"/>
                    <dgm:constr type="h" for="ch" forName="bullet4b" refType="w" refFor="ch" refForName="bullet4b"/>
                    <dgm:constr type="l" for="ch" forName="textBox4b" refType="ctrX" refFor="ch" refForName="bullet4b"/>
                    <dgm:constr type="t" for="ch" forName="textBox4b" refType="ctrY" refFor="ch" refForName="bullet4b"/>
                    <dgm:constr type="w" for="ch" forName="textBox4b" refType="w" fact="0.21"/>
                    <dgm:constr type="h" for="ch" forName="textBox4b" refType="h" fact="0.457"/>
                    <dgm:constr type="userB" refType="h" refFor="ch" refForName="bullet4b" fact="0.53"/>
                    <dgm:constr type="lMarg" for="ch" forName="textBox4b" refType="userB" fact="2.834"/>
                    <dgm:constr type="ctrX" for="ch" forName="bullet4c" refType="w" fact="0.495"/>
                    <dgm:constr type="ctrY" for="ch" forName="bullet4c" refType="h" fact="0.382"/>
                    <dgm:constr type="w" for="ch" forName="bullet4c" refType="w" fact="0.053"/>
                    <dgm:constr type="h" for="ch" forName="bullet4c" refType="w" refFor="ch" refForName="bullet4c"/>
                    <dgm:constr type="l" for="ch" forName="textBox4c" refType="ctrX" refFor="ch" refForName="bullet4c"/>
                    <dgm:constr type="t" for="ch" forName="textBox4c" refType="ctrY" refFor="ch" refForName="bullet4c"/>
                    <dgm:constr type="w" for="ch" forName="textBox4c" refType="w" fact="0.21"/>
                    <dgm:constr type="h" for="ch" forName="textBox4c" refType="h" fact="0.618"/>
                    <dgm:constr type="userC" refType="h" refFor="ch" refForName="bullet4c" fact="0.53"/>
                    <dgm:constr type="lMarg" for="ch" forName="textBox4c" refType="userC" fact="2.834"/>
                    <dgm:constr type="ctrX" for="ch" forName="bullet4d" refType="w" fact="0.73"/>
                    <dgm:constr type="ctrY" for="ch" forName="bullet4d" refType="h" fact="0.283"/>
                    <dgm:constr type="w" for="ch" forName="bullet4d" refType="w" fact="0.071"/>
                    <dgm:constr type="h" for="ch" forName="bullet4d" refType="w" refFor="ch" refForName="bullet4d"/>
                    <dgm:constr type="l" for="ch" forName="textBox4d" refType="ctrX" refFor="ch" refForName="bullet4d"/>
                    <dgm:constr type="t" for="ch" forName="textBox4d" refType="ctrY" refFor="ch" refForName="bullet4d"/>
                    <dgm:constr type="w" for="ch" forName="textBox4d" refType="w" fact="0.21"/>
                    <dgm:constr type="h" for="ch" forName="textBox4d" refType="h" fact="0.717"/>
                    <dgm:constr type="userD" refType="h" refFor="ch" refForName="bullet4d" fact="0.53"/>
                    <dgm:constr type="lMarg" for="ch" forName="textBox4d" refType="userD" fact="2.834"/>
                    <dgm:constr type="primFontSz" for="ch" ptType="node" op="equ" val="65"/>
                  </dgm:constrLst>
                </dgm:if>
                <dgm:else name="Name82">
                  <dgm:constrLst>
                    <dgm:constr type="ctrX" for="ch" forName="bullet4a" refType="w" fact="0.11"/>
                    <dgm:constr type="ctrY" for="ch" forName="bullet4a" refType="h" fact="0.762"/>
                    <dgm:constr type="w" for="ch" forName="bullet4a" refType="w" fact="0.023"/>
                    <dgm:constr type="h" for="ch" forName="bullet4a" refType="w" refFor="ch" refForName="bullet4a"/>
                    <dgm:constr type="r" for="ch" forName="textBox4a" refType="ctrX" refFor="ch" refForName="bullet4a"/>
                    <dgm:constr type="b" for="ch" forName="textBox4a" refType="ctrY" refFor="ch" refForName="bullet4a"/>
                    <dgm:constr type="w" for="ch" forName="textBox4a" refType="w" fact="0.11"/>
                    <dgm:constr type="h" for="ch" forName="textBox4a" refType="h" fact="0.762"/>
                    <dgm:constr type="userA" refType="h" refFor="ch" refForName="bullet4a" fact="0.53"/>
                    <dgm:constr type="rMarg" for="ch" forName="textBox4a" refType="userA" fact="2.834"/>
                    <dgm:constr type="ctrX" for="ch" forName="bullet4b" refType="w" fact="0.281"/>
                    <dgm:constr type="ctrY" for="ch" forName="bullet4b" refType="h" fact="0.543"/>
                    <dgm:constr type="w" for="ch" forName="bullet4b" refType="w" fact="0.04"/>
                    <dgm:constr type="h" for="ch" forName="bullet4b" refType="w" refFor="ch" refForName="bullet4b"/>
                    <dgm:constr type="r" for="ch" forName="textBox4b" refType="ctrX" refFor="ch" refForName="bullet4b"/>
                    <dgm:constr type="b" for="ch" forName="textBox4b" refType="ctrY" refFor="ch" refForName="bullet4b"/>
                    <dgm:constr type="w" for="ch" forName="textBox4b" refType="w" fact="0.171"/>
                    <dgm:constr type="h" for="ch" forName="textBox4b" refType="h" fact="0.543"/>
                    <dgm:constr type="userB" refType="h" refFor="ch" refForName="bullet4b" fact="0.53"/>
                    <dgm:constr type="rMarg" for="ch" forName="textBox4b" refType="userB" fact="2.834"/>
                    <dgm:constr type="ctrX" for="ch" forName="bullet4c" refType="w" fact="0.495"/>
                    <dgm:constr type="ctrY" for="ch" forName="bullet4c" refType="h" fact="0.382"/>
                    <dgm:constr type="w" for="ch" forName="bullet4c" refType="w" fact="0.053"/>
                    <dgm:constr type="h" for="ch" forName="bullet4c" refType="w" refFor="ch" refForName="bullet4c"/>
                    <dgm:constr type="r" for="ch" forName="textBox4c" refType="ctrX" refFor="ch" refForName="bullet4c"/>
                    <dgm:constr type="b" for="ch" forName="textBox4c" refType="ctrY" refFor="ch" refForName="bullet4c"/>
                    <dgm:constr type="w" for="ch" forName="textBox4c" refType="w" fact="0.21"/>
                    <dgm:constr type="h" for="ch" forName="textBox4c" refType="h" fact="0.382"/>
                    <dgm:constr type="userC" refType="h" refFor="ch" refForName="bullet4c" fact="0.53"/>
                    <dgm:constr type="rMarg" for="ch" forName="textBox4c" refType="userC" fact="2.834"/>
                    <dgm:constr type="ctrX" for="ch" forName="bullet4d" refType="w" fact="0.73"/>
                    <dgm:constr type="ctrY" for="ch" forName="bullet4d" refType="h" fact="0.283"/>
                    <dgm:constr type="w" for="ch" forName="bullet4d" refType="w" fact="0.071"/>
                    <dgm:constr type="h" for="ch" forName="bullet4d" refType="w" refFor="ch" refForName="bullet4d"/>
                    <dgm:constr type="r" for="ch" forName="textBox4d" refType="ctrX" refFor="ch" refForName="bullet4d"/>
                    <dgm:constr type="b" for="ch" forName="textBox4d" refType="ctrY" refFor="ch" refForName="bullet4d"/>
                    <dgm:constr type="w" for="ch" forName="textBox4d" refType="w" fact="0.21"/>
                    <dgm:constr type="h" for="ch" forName="textBox4d" refType="h" fact="0.283"/>
                    <dgm:constr type="userD" refType="h" refFor="ch" refForName="bullet4d" fact="0.53"/>
                    <dgm:constr type="rMarg" for="ch" forName="textBox4d" refType="userD" fact="2.834"/>
                    <dgm:constr type="primFontSz" for="ch" ptType="node" op="equ" val="65"/>
                  </dgm:constrLst>
                </dgm:else>
              </dgm:choose>
              <dgm:ruleLst/>
              <dgm:forEach name="Name83" axis="ch" ptType="node" cnt="1">
                <dgm:layoutNode name="bullet4a" styleLbl="node1">
                  <dgm:alg type="sp"/>
                  <dgm:shape xmlns:r="http://schemas.openxmlformats.org/officeDocument/2006/relationships" type="ellipse" r:blip="">
                    <dgm:adjLst/>
                  </dgm:shape>
                  <dgm:presOf/>
                  <dgm:constrLst/>
                  <dgm:ruleLst/>
                </dgm:layoutNode>
                <dgm:layoutNode name="textBox4a" styleLbl="revTx">
                  <dgm:varLst>
                    <dgm:bulletEnabled val="1"/>
                  </dgm:varLst>
                  <dgm:choose name="Name84">
                    <dgm:if name="Name85" func="var" arg="dir" op="equ" val="norm">
                      <dgm:choose name="Name86">
                        <dgm:if name="Name87" axis="root des" ptType="all node" func="maxDepth" op="gt" val="1">
                          <dgm:alg type="tx">
                            <dgm:param type="txAnchorVert" val="t"/>
                            <dgm:param type="parTxLTRAlign" val="l"/>
                            <dgm:param type="parTxRTLAlign" val="r"/>
                          </dgm:alg>
                        </dgm:if>
                        <dgm:else name="Name88">
                          <dgm:alg type="tx">
                            <dgm:param type="txAnchorVert" val="t"/>
                            <dgm:param type="parTxLTRAlign" val="l"/>
                            <dgm:param type="parTxRTLAlign" val="l"/>
                          </dgm:alg>
                        </dgm:else>
                      </dgm:choose>
                    </dgm:if>
                    <dgm:else name="Name89">
                      <dgm:choose name="Name90">
                        <dgm:if name="Name91" axis="root des" ptType="all node" func="maxDepth" op="gt" val="1">
                          <dgm:alg type="tx">
                            <dgm:param type="txAnchorVert" val="b"/>
                            <dgm:param type="txAnchorVertCh" val="b"/>
                            <dgm:param type="parTxLTRAlign" val="l"/>
                            <dgm:param type="parTxRTLAlign" val="r"/>
                          </dgm:alg>
                        </dgm:if>
                        <dgm:else name="Name92">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93">
                    <dgm:if name="Name94" func="var" arg="dir" op="equ" val="norm">
                      <dgm:constrLst>
                        <dgm:constr type="rMarg"/>
                        <dgm:constr type="tMarg"/>
                        <dgm:constr type="bMarg"/>
                      </dgm:constrLst>
                    </dgm:if>
                    <dgm:else name="Name95">
                      <dgm:constrLst>
                        <dgm:constr type="lMarg"/>
                        <dgm:constr type="tMarg"/>
                        <dgm:constr type="bMarg"/>
                      </dgm:constrLst>
                    </dgm:else>
                  </dgm:choose>
                  <dgm:ruleLst>
                    <dgm:rule type="primFontSz" val="5" fact="NaN" max="NaN"/>
                  </dgm:ruleLst>
                </dgm:layoutNode>
              </dgm:forEach>
              <dgm:forEach name="Name96" axis="ch" ptType="node" st="2" cnt="1">
                <dgm:layoutNode name="bullet4b" styleLbl="node1">
                  <dgm:alg type="sp"/>
                  <dgm:shape xmlns:r="http://schemas.openxmlformats.org/officeDocument/2006/relationships" type="ellipse" r:blip="">
                    <dgm:adjLst/>
                  </dgm:shape>
                  <dgm:presOf/>
                  <dgm:constrLst/>
                  <dgm:ruleLst/>
                </dgm:layoutNode>
                <dgm:layoutNode name="textBox4b" styleLbl="revTx">
                  <dgm:varLst>
                    <dgm:bulletEnabled val="1"/>
                  </dgm:varLst>
                  <dgm:choose name="Name97">
                    <dgm:if name="Name98" func="var" arg="dir" op="equ" val="norm">
                      <dgm:choose name="Name99">
                        <dgm:if name="Name100" axis="root des" ptType="all node" func="maxDepth" op="gt" val="1">
                          <dgm:alg type="tx">
                            <dgm:param type="txAnchorVert" val="t"/>
                            <dgm:param type="parTxLTRAlign" val="l"/>
                            <dgm:param type="parTxRTLAlign" val="r"/>
                          </dgm:alg>
                        </dgm:if>
                        <dgm:else name="Name101">
                          <dgm:alg type="tx">
                            <dgm:param type="txAnchorVert" val="t"/>
                            <dgm:param type="parTxLTRAlign" val="l"/>
                            <dgm:param type="parTxRTLAlign" val="l"/>
                          </dgm:alg>
                        </dgm:else>
                      </dgm:choose>
                    </dgm:if>
                    <dgm:else name="Name102">
                      <dgm:choose name="Name103">
                        <dgm:if name="Name104" axis="root des" ptType="all node" func="maxDepth" op="gt" val="1">
                          <dgm:alg type="tx">
                            <dgm:param type="txAnchorVert" val="b"/>
                            <dgm:param type="txAnchorVertCh" val="b"/>
                            <dgm:param type="parTxLTRAlign" val="l"/>
                            <dgm:param type="parTxRTLAlign" val="r"/>
                          </dgm:alg>
                        </dgm:if>
                        <dgm:else name="Name105">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06">
                    <dgm:if name="Name107" func="var" arg="dir" op="equ" val="norm">
                      <dgm:constrLst>
                        <dgm:constr type="rMarg"/>
                        <dgm:constr type="tMarg"/>
                        <dgm:constr type="bMarg"/>
                      </dgm:constrLst>
                    </dgm:if>
                    <dgm:else name="Name108">
                      <dgm:constrLst>
                        <dgm:constr type="lMarg"/>
                        <dgm:constr type="tMarg"/>
                        <dgm:constr type="bMarg"/>
                      </dgm:constrLst>
                    </dgm:else>
                  </dgm:choose>
                  <dgm:ruleLst>
                    <dgm:rule type="primFontSz" val="5" fact="NaN" max="NaN"/>
                  </dgm:ruleLst>
                </dgm:layoutNode>
              </dgm:forEach>
              <dgm:forEach name="Name109" axis="ch" ptType="node" st="3" cnt="1">
                <dgm:layoutNode name="bullet4c" styleLbl="node1">
                  <dgm:alg type="sp"/>
                  <dgm:shape xmlns:r="http://schemas.openxmlformats.org/officeDocument/2006/relationships" type="ellipse" r:blip="">
                    <dgm:adjLst/>
                  </dgm:shape>
                  <dgm:presOf/>
                  <dgm:constrLst/>
                  <dgm:ruleLst/>
                </dgm:layoutNode>
                <dgm:layoutNode name="textBox4c" styleLbl="revTx">
                  <dgm:varLst>
                    <dgm:bulletEnabled val="1"/>
                  </dgm:varLst>
                  <dgm:choose name="Name110">
                    <dgm:if name="Name111" func="var" arg="dir" op="equ" val="norm">
                      <dgm:choose name="Name112">
                        <dgm:if name="Name113" axis="root des" ptType="all node" func="maxDepth" op="gt" val="1">
                          <dgm:alg type="tx">
                            <dgm:param type="txAnchorVert" val="t"/>
                            <dgm:param type="parTxLTRAlign" val="l"/>
                            <dgm:param type="parTxRTLAlign" val="r"/>
                          </dgm:alg>
                        </dgm:if>
                        <dgm:else name="Name114">
                          <dgm:alg type="tx">
                            <dgm:param type="txAnchorVert" val="t"/>
                            <dgm:param type="parTxLTRAlign" val="l"/>
                            <dgm:param type="parTxRTLAlign" val="l"/>
                          </dgm:alg>
                        </dgm:else>
                      </dgm:choose>
                    </dgm:if>
                    <dgm:else name="Name115">
                      <dgm:choose name="Name116">
                        <dgm:if name="Name117" axis="root des" ptType="all node" func="maxDepth" op="gt" val="1">
                          <dgm:alg type="tx">
                            <dgm:param type="txAnchorVert" val="b"/>
                            <dgm:param type="txAnchorVertCh" val="b"/>
                            <dgm:param type="parTxLTRAlign" val="l"/>
                            <dgm:param type="parTxRTLAlign" val="r"/>
                          </dgm:alg>
                        </dgm:if>
                        <dgm:else name="Name118">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19">
                    <dgm:if name="Name120" func="var" arg="dir" op="equ" val="norm">
                      <dgm:constrLst>
                        <dgm:constr type="rMarg"/>
                        <dgm:constr type="tMarg"/>
                        <dgm:constr type="bMarg"/>
                      </dgm:constrLst>
                    </dgm:if>
                    <dgm:else name="Name121">
                      <dgm:constrLst>
                        <dgm:constr type="lMarg"/>
                        <dgm:constr type="tMarg"/>
                        <dgm:constr type="bMarg"/>
                      </dgm:constrLst>
                    </dgm:else>
                  </dgm:choose>
                  <dgm:ruleLst>
                    <dgm:rule type="primFontSz" val="5" fact="NaN" max="NaN"/>
                  </dgm:ruleLst>
                </dgm:layoutNode>
              </dgm:forEach>
              <dgm:forEach name="Name122" axis="ch" ptType="node" st="4" cnt="1">
                <dgm:layoutNode name="bullet4d" styleLbl="node1">
                  <dgm:alg type="sp"/>
                  <dgm:shape xmlns:r="http://schemas.openxmlformats.org/officeDocument/2006/relationships" type="ellipse" r:blip="">
                    <dgm:adjLst/>
                  </dgm:shape>
                  <dgm:presOf/>
                  <dgm:constrLst/>
                  <dgm:ruleLst/>
                </dgm:layoutNode>
                <dgm:layoutNode name="textBox4d" styleLbl="revTx">
                  <dgm:varLst>
                    <dgm:bulletEnabled val="1"/>
                  </dgm:varLst>
                  <dgm:choose name="Name123">
                    <dgm:if name="Name124" func="var" arg="dir" op="equ" val="norm">
                      <dgm:choose name="Name125">
                        <dgm:if name="Name126" axis="root des" ptType="all node" func="maxDepth" op="gt" val="1">
                          <dgm:alg type="tx">
                            <dgm:param type="txAnchorVert" val="t"/>
                            <dgm:param type="parTxLTRAlign" val="l"/>
                            <dgm:param type="parTxRTLAlign" val="r"/>
                          </dgm:alg>
                        </dgm:if>
                        <dgm:else name="Name127">
                          <dgm:alg type="tx">
                            <dgm:param type="txAnchorVert" val="t"/>
                            <dgm:param type="parTxLTRAlign" val="l"/>
                            <dgm:param type="parTxRTLAlign" val="l"/>
                          </dgm:alg>
                        </dgm:else>
                      </dgm:choose>
                    </dgm:if>
                    <dgm:else name="Name128">
                      <dgm:choose name="Name129">
                        <dgm:if name="Name130" axis="root des" ptType="all node" func="maxDepth" op="gt" val="1">
                          <dgm:alg type="tx">
                            <dgm:param type="txAnchorVert" val="b"/>
                            <dgm:param type="txAnchorVertCh" val="b"/>
                            <dgm:param type="parTxLTRAlign" val="l"/>
                            <dgm:param type="parTxRTLAlign" val="r"/>
                          </dgm:alg>
                        </dgm:if>
                        <dgm:else name="Name131">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32">
                    <dgm:if name="Name133" func="var" arg="dir" op="equ" val="norm">
                      <dgm:constrLst>
                        <dgm:constr type="rMarg"/>
                        <dgm:constr type="tMarg"/>
                        <dgm:constr type="bMarg"/>
                      </dgm:constrLst>
                    </dgm:if>
                    <dgm:else name="Name134">
                      <dgm:constrLst>
                        <dgm:constr type="lMarg"/>
                        <dgm:constr type="tMarg"/>
                        <dgm:constr type="bMarg"/>
                      </dgm:constrLst>
                    </dgm:else>
                  </dgm:choose>
                  <dgm:ruleLst>
                    <dgm:rule type="primFontSz" val="5" fact="NaN" max="NaN"/>
                  </dgm:ruleLst>
                </dgm:layoutNode>
              </dgm:forEach>
            </dgm:layoutNode>
          </dgm:if>
          <dgm:else name="Name135">
            <dgm:layoutNode name="arrowDiagram5">
              <dgm:alg type="composite">
                <dgm:param type="vertAlign" val="none"/>
                <dgm:param type="horzAlign" val="none"/>
              </dgm:alg>
              <dgm:shape xmlns:r="http://schemas.openxmlformats.org/officeDocument/2006/relationships" r:blip="">
                <dgm:adjLst/>
              </dgm:shape>
              <dgm:presOf/>
              <dgm:choose name="Name136">
                <dgm:if name="Name137" func="var" arg="dir" op="equ" val="norm">
                  <dgm:constrLst>
                    <dgm:constr type="ctrX" for="ch" forName="bullet5a" refType="w" fact="0.11"/>
                    <dgm:constr type="ctrY" for="ch" forName="bullet5a" refType="h" fact="0.762"/>
                    <dgm:constr type="w" for="ch" forName="bullet5a" refType="w" fact="0.023"/>
                    <dgm:constr type="h" for="ch" forName="bullet5a" refType="w" refFor="ch" refForName="bullet5a"/>
                    <dgm:constr type="l" for="ch" forName="textBox5a" refType="ctrX" refFor="ch" refForName="bullet5a"/>
                    <dgm:constr type="t" for="ch" forName="textBox5a" refType="ctrY" refFor="ch" refForName="bullet5a"/>
                    <dgm:constr type="w" for="ch" forName="textBox5a" refType="w" fact="0.131"/>
                    <dgm:constr type="h" for="ch" forName="textBox5a" refType="h" fact="0.238"/>
                    <dgm:constr type="userA" refType="h" refFor="ch" refForName="bullet5a" fact="0.53"/>
                    <dgm:constr type="lMarg" for="ch" forName="textBox5a" refType="userA" fact="2.834"/>
                    <dgm:constr type="ctrX" for="ch" forName="bullet5b" refType="w" fact="0.241"/>
                    <dgm:constr type="ctrY" for="ch" forName="bullet5b" refType="h" fact="0.581"/>
                    <dgm:constr type="w" for="ch" forName="bullet5b" refType="w" fact="0.036"/>
                    <dgm:constr type="h" for="ch" forName="bullet5b" refType="w" refFor="ch" refForName="bullet5b"/>
                    <dgm:constr type="l" for="ch" forName="textBox5b" refType="ctrX" refFor="ch" refForName="bullet5b"/>
                    <dgm:constr type="t" for="ch" forName="textBox5b" refType="ctrY" refFor="ch" refForName="bullet5b"/>
                    <dgm:constr type="w" for="ch" forName="textBox5b" refType="w" fact="0.166"/>
                    <dgm:constr type="h" for="ch" forName="textBox5b" refType="h" fact="0.419"/>
                    <dgm:constr type="userB" refType="h" refFor="ch" refForName="bullet5b" fact="0.53"/>
                    <dgm:constr type="lMarg" for="ch" forName="textBox5b" refType="userB" fact="2.834"/>
                    <dgm:constr type="ctrX" for="ch" forName="bullet5c" refType="w" fact="0.407"/>
                    <dgm:constr type="ctrY" for="ch" forName="bullet5c" refType="h" fact="0.438"/>
                    <dgm:constr type="w" for="ch" forName="bullet5c" refType="w" fact="0.048"/>
                    <dgm:constr type="h" for="ch" forName="bullet5c" refType="w" refFor="ch" refForName="bullet5c"/>
                    <dgm:constr type="l" for="ch" forName="textBox5c" refType="ctrX" refFor="ch" refForName="bullet5c"/>
                    <dgm:constr type="t" for="ch" forName="textBox5c" refType="ctrY" refFor="ch" refForName="bullet5c"/>
                    <dgm:constr type="w" for="ch" forName="textBox5c" refType="w" fact="0.193"/>
                    <dgm:constr type="h" for="ch" forName="textBox5c" refType="h" fact="0.562"/>
                    <dgm:constr type="userC" refType="h" refFor="ch" refForName="bullet5c" fact="0.53"/>
                    <dgm:constr type="lMarg" for="ch" forName="textBox5c" refType="userC" fact="2.834"/>
                    <dgm:constr type="ctrX" for="ch" forName="bullet5d" refType="w" fact="0.6"/>
                    <dgm:constr type="ctrY" for="ch" forName="bullet5d" refType="h" fact="0.33"/>
                    <dgm:constr type="w" for="ch" forName="bullet5d" refType="w" fact="0.062"/>
                    <dgm:constr type="h" for="ch" forName="bullet5d" refType="w" refFor="ch" refForName="bullet5d"/>
                    <dgm:constr type="l" for="ch" forName="textBox5d" refType="ctrX" refFor="ch" refForName="bullet5d"/>
                    <dgm:constr type="t" for="ch" forName="textBox5d" refType="ctrY" refFor="ch" refForName="bullet5d"/>
                    <dgm:constr type="w" for="ch" forName="textBox5d" refType="w" fact="0.2"/>
                    <dgm:constr type="h" for="ch" forName="textBox5d" refType="h" fact="0.67"/>
                    <dgm:constr type="userD" refType="h" refFor="ch" refForName="bullet5d" fact="0.53"/>
                    <dgm:constr type="lMarg" for="ch" forName="textBox5d" refType="userD" fact="2.834"/>
                    <dgm:constr type="ctrX" for="ch" forName="bullet5e" refType="w" fact="0.8"/>
                    <dgm:constr type="ctrY" for="ch" forName="bullet5e" refType="h" fact="0.264"/>
                    <dgm:constr type="w" for="ch" forName="bullet5e" refType="w" fact="0.079"/>
                    <dgm:constr type="h" for="ch" forName="bullet5e" refType="w" refFor="ch" refForName="bullet5e"/>
                    <dgm:constr type="l" for="ch" forName="textBox5e" refType="ctrX" refFor="ch" refForName="bullet5e"/>
                    <dgm:constr type="t" for="ch" forName="textBox5e" refType="ctrY" refFor="ch" refForName="bullet5e"/>
                    <dgm:constr type="w" for="ch" forName="textBox5e" refType="w" fact="0.2"/>
                    <dgm:constr type="h" for="ch" forName="textBox5e" refType="h" fact="0.736"/>
                    <dgm:constr type="userE" refType="h" refFor="ch" refForName="bullet5e" fact="0.53"/>
                    <dgm:constr type="lMarg" for="ch" forName="textBox5e" refType="userE" fact="2.834"/>
                    <dgm:constr type="primFontSz" for="ch" ptType="node" op="equ" val="65"/>
                  </dgm:constrLst>
                </dgm:if>
                <dgm:else name="Name138">
                  <dgm:constrLst>
                    <dgm:constr type="ctrX" for="ch" forName="bullet5a" refType="w" fact="0.11"/>
                    <dgm:constr type="ctrY" for="ch" forName="bullet5a" refType="h" fact="0.762"/>
                    <dgm:constr type="w" for="ch" forName="bullet5a" refType="w" fact="0.023"/>
                    <dgm:constr type="h" for="ch" forName="bullet5a" refType="w" refFor="ch" refForName="bullet5a"/>
                    <dgm:constr type="r" for="ch" forName="textBox5a" refType="ctrX" refFor="ch" refForName="bullet5a"/>
                    <dgm:constr type="b" for="ch" forName="textBox5a" refType="ctrY" refFor="ch" refForName="bullet5a"/>
                    <dgm:constr type="w" for="ch" forName="textBox5a" refType="w" fact="0.11"/>
                    <dgm:constr type="h" for="ch" forName="textBox5a" refType="h" fact="0.762"/>
                    <dgm:constr type="userA" refType="h" refFor="ch" refForName="bullet5a" fact="0.53"/>
                    <dgm:constr type="rMarg" for="ch" forName="textBox5a" refType="userA" fact="2.834"/>
                    <dgm:constr type="ctrX" for="ch" forName="bullet5b" refType="w" fact="0.241"/>
                    <dgm:constr type="ctrY" for="ch" forName="bullet5b" refType="h" fact="0.581"/>
                    <dgm:constr type="w" for="ch" forName="bullet5b" refType="w" fact="0.036"/>
                    <dgm:constr type="h" for="ch" forName="bullet5b" refType="w" refFor="ch" refForName="bullet5b"/>
                    <dgm:constr type="r" for="ch" forName="textBox5b" refType="ctrX" refFor="ch" refForName="bullet5b"/>
                    <dgm:constr type="b" for="ch" forName="textBox5b" refType="ctrY" refFor="ch" refForName="bullet5b"/>
                    <dgm:constr type="w" for="ch" forName="textBox5b" refType="w" fact="0.131"/>
                    <dgm:constr type="h" for="ch" forName="textBox5b" refType="h" fact="0.581"/>
                    <dgm:constr type="userB" refType="h" refFor="ch" refForName="bullet5b" fact="0.53"/>
                    <dgm:constr type="rMarg" for="ch" forName="textBox5b" refType="userB" fact="2.834"/>
                    <dgm:constr type="ctrX" for="ch" forName="bullet5c" refType="w" fact="0.407"/>
                    <dgm:constr type="ctrY" for="ch" forName="bullet5c" refType="h" fact="0.438"/>
                    <dgm:constr type="w" for="ch" forName="bullet5c" refType="w" fact="0.048"/>
                    <dgm:constr type="h" for="ch" forName="bullet5c" refType="w" refFor="ch" refForName="bullet5c"/>
                    <dgm:constr type="r" for="ch" forName="textBox5c" refType="ctrX" refFor="ch" refForName="bullet5c"/>
                    <dgm:constr type="b" for="ch" forName="textBox5c" refType="ctrY" refFor="ch" refForName="bullet5c"/>
                    <dgm:constr type="w" for="ch" forName="textBox5c" refType="w" fact="0.166"/>
                    <dgm:constr type="h" for="ch" forName="textBox5c" refType="h" fact="0.438"/>
                    <dgm:constr type="userC" refType="h" refFor="ch" refForName="bullet5c" fact="0.53"/>
                    <dgm:constr type="rMarg" for="ch" forName="textBox5c" refType="userC" fact="2.834"/>
                    <dgm:constr type="ctrX" for="ch" forName="bullet5d" refType="w" fact="0.6"/>
                    <dgm:constr type="ctrY" for="ch" forName="bullet5d" refType="h" fact="0.33"/>
                    <dgm:constr type="w" for="ch" forName="bullet5d" refType="w" fact="0.062"/>
                    <dgm:constr type="h" for="ch" forName="bullet5d" refType="w" refFor="ch" refForName="bullet5d"/>
                    <dgm:constr type="r" for="ch" forName="textBox5d" refType="ctrX" refFor="ch" refForName="bullet5d"/>
                    <dgm:constr type="b" for="ch" forName="textBox5d" refType="ctrY" refFor="ch" refForName="bullet5d"/>
                    <dgm:constr type="w" for="ch" forName="textBox5d" refType="w" fact="0.193"/>
                    <dgm:constr type="h" for="ch" forName="textBox5d" refType="h" fact="0.33"/>
                    <dgm:constr type="userD" refType="h" refFor="ch" refForName="bullet5d" fact="0.53"/>
                    <dgm:constr type="rMarg" for="ch" forName="textBox5d" refType="userD" fact="2.834"/>
                    <dgm:constr type="ctrX" for="ch" forName="bullet5e" refType="w" fact="0.8"/>
                    <dgm:constr type="ctrY" for="ch" forName="bullet5e" refType="h" fact="0.264"/>
                    <dgm:constr type="w" for="ch" forName="bullet5e" refType="w" fact="0.079"/>
                    <dgm:constr type="h" for="ch" forName="bullet5e" refType="w" refFor="ch" refForName="bullet5e"/>
                    <dgm:constr type="r" for="ch" forName="textBox5e" refType="ctrX" refFor="ch" refForName="bullet5e"/>
                    <dgm:constr type="b" for="ch" forName="textBox5e" refType="ctrY" refFor="ch" refForName="bullet5e"/>
                    <dgm:constr type="w" for="ch" forName="textBox5e" refType="w" fact="0.2"/>
                    <dgm:constr type="h" for="ch" forName="textBox5e" refType="h" fact="0.264"/>
                    <dgm:constr type="userE" refType="h" refFor="ch" refForName="bullet5e" fact="0.53"/>
                    <dgm:constr type="rMarg" for="ch" forName="textBox5e" refType="userE" fact="2.834"/>
                    <dgm:constr type="primFontSz" for="ch" ptType="node" op="equ" val="65"/>
                  </dgm:constrLst>
                </dgm:else>
              </dgm:choose>
              <dgm:ruleLst/>
              <dgm:forEach name="Name139" axis="ch" ptType="node" cnt="1">
                <dgm:layoutNode name="bullet5a" styleLbl="node1">
                  <dgm:alg type="sp"/>
                  <dgm:shape xmlns:r="http://schemas.openxmlformats.org/officeDocument/2006/relationships" type="ellipse" r:blip="">
                    <dgm:adjLst/>
                  </dgm:shape>
                  <dgm:presOf/>
                  <dgm:constrLst/>
                  <dgm:ruleLst/>
                </dgm:layoutNode>
                <dgm:layoutNode name="textBox5a" styleLbl="revTx">
                  <dgm:varLst>
                    <dgm:bulletEnabled val="1"/>
                  </dgm:varLst>
                  <dgm:choose name="Name140">
                    <dgm:if name="Name141" func="var" arg="dir" op="equ" val="norm">
                      <dgm:choose name="Name142">
                        <dgm:if name="Name143" axis="root des" ptType="all node" func="maxDepth" op="gt" val="1">
                          <dgm:alg type="tx">
                            <dgm:param type="txAnchorVert" val="t"/>
                            <dgm:param type="parTxLTRAlign" val="l"/>
                            <dgm:param type="parTxRTLAlign" val="r"/>
                          </dgm:alg>
                        </dgm:if>
                        <dgm:else name="Name144">
                          <dgm:alg type="tx">
                            <dgm:param type="txAnchorVert" val="t"/>
                            <dgm:param type="parTxLTRAlign" val="l"/>
                            <dgm:param type="parTxRTLAlign" val="l"/>
                          </dgm:alg>
                        </dgm:else>
                      </dgm:choose>
                    </dgm:if>
                    <dgm:else name="Name145">
                      <dgm:choose name="Name146">
                        <dgm:if name="Name147" axis="root des" ptType="all node" func="maxDepth" op="gt" val="1">
                          <dgm:alg type="tx">
                            <dgm:param type="txAnchorVert" val="b"/>
                            <dgm:param type="txAnchorVertCh" val="b"/>
                            <dgm:param type="parTxLTRAlign" val="l"/>
                            <dgm:param type="parTxRTLAlign" val="r"/>
                          </dgm:alg>
                        </dgm:if>
                        <dgm:else name="Name148">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49">
                    <dgm:if name="Name150" func="var" arg="dir" op="equ" val="norm">
                      <dgm:constrLst>
                        <dgm:constr type="rMarg"/>
                        <dgm:constr type="tMarg"/>
                        <dgm:constr type="bMarg"/>
                      </dgm:constrLst>
                    </dgm:if>
                    <dgm:else name="Name151">
                      <dgm:constrLst>
                        <dgm:constr type="lMarg"/>
                        <dgm:constr type="tMarg"/>
                        <dgm:constr type="bMarg"/>
                      </dgm:constrLst>
                    </dgm:else>
                  </dgm:choose>
                  <dgm:ruleLst>
                    <dgm:rule type="primFontSz" val="5" fact="NaN" max="NaN"/>
                  </dgm:ruleLst>
                </dgm:layoutNode>
              </dgm:forEach>
              <dgm:forEach name="Name152" axis="ch" ptType="node" st="2" cnt="1">
                <dgm:layoutNode name="bullet5b" styleLbl="node1">
                  <dgm:alg type="sp"/>
                  <dgm:shape xmlns:r="http://schemas.openxmlformats.org/officeDocument/2006/relationships" type="ellipse" r:blip="">
                    <dgm:adjLst/>
                  </dgm:shape>
                  <dgm:presOf/>
                  <dgm:constrLst/>
                  <dgm:ruleLst/>
                </dgm:layoutNode>
                <dgm:layoutNode name="textBox5b" styleLbl="revTx">
                  <dgm:varLst>
                    <dgm:bulletEnabled val="1"/>
                  </dgm:varLst>
                  <dgm:choose name="Name153">
                    <dgm:if name="Name154" func="var" arg="dir" op="equ" val="norm">
                      <dgm:choose name="Name155">
                        <dgm:if name="Name156" axis="root des" ptType="all node" func="maxDepth" op="gt" val="1">
                          <dgm:alg type="tx">
                            <dgm:param type="txAnchorVert" val="t"/>
                            <dgm:param type="parTxLTRAlign" val="l"/>
                            <dgm:param type="parTxRTLAlign" val="r"/>
                          </dgm:alg>
                        </dgm:if>
                        <dgm:else name="Name157">
                          <dgm:alg type="tx">
                            <dgm:param type="txAnchorVert" val="t"/>
                            <dgm:param type="parTxLTRAlign" val="l"/>
                            <dgm:param type="parTxRTLAlign" val="l"/>
                          </dgm:alg>
                        </dgm:else>
                      </dgm:choose>
                    </dgm:if>
                    <dgm:else name="Name158">
                      <dgm:choose name="Name159">
                        <dgm:if name="Name160" axis="root des" ptType="all node" func="maxDepth" op="gt" val="1">
                          <dgm:alg type="tx">
                            <dgm:param type="txAnchorVert" val="b"/>
                            <dgm:param type="txAnchorVertCh" val="b"/>
                            <dgm:param type="parTxLTRAlign" val="l"/>
                            <dgm:param type="parTxRTLAlign" val="r"/>
                          </dgm:alg>
                        </dgm:if>
                        <dgm:else name="Name161">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62">
                    <dgm:if name="Name163" func="var" arg="dir" op="equ" val="norm">
                      <dgm:constrLst>
                        <dgm:constr type="rMarg"/>
                        <dgm:constr type="tMarg"/>
                        <dgm:constr type="bMarg"/>
                      </dgm:constrLst>
                    </dgm:if>
                    <dgm:else name="Name164">
                      <dgm:constrLst>
                        <dgm:constr type="lMarg"/>
                        <dgm:constr type="tMarg"/>
                        <dgm:constr type="bMarg"/>
                      </dgm:constrLst>
                    </dgm:else>
                  </dgm:choose>
                  <dgm:ruleLst>
                    <dgm:rule type="primFontSz" val="5" fact="NaN" max="NaN"/>
                  </dgm:ruleLst>
                </dgm:layoutNode>
              </dgm:forEach>
              <dgm:forEach name="Name165" axis="ch" ptType="node" st="3" cnt="1">
                <dgm:layoutNode name="bullet5c" styleLbl="node1">
                  <dgm:alg type="sp"/>
                  <dgm:shape xmlns:r="http://schemas.openxmlformats.org/officeDocument/2006/relationships" type="ellipse" r:blip="">
                    <dgm:adjLst/>
                  </dgm:shape>
                  <dgm:presOf/>
                  <dgm:constrLst/>
                  <dgm:ruleLst/>
                </dgm:layoutNode>
                <dgm:layoutNode name="textBox5c" styleLbl="revTx">
                  <dgm:varLst>
                    <dgm:bulletEnabled val="1"/>
                  </dgm:varLst>
                  <dgm:choose name="Name166">
                    <dgm:if name="Name167" func="var" arg="dir" op="equ" val="norm">
                      <dgm:choose name="Name168">
                        <dgm:if name="Name169" axis="root des" ptType="all node" func="maxDepth" op="gt" val="1">
                          <dgm:alg type="tx">
                            <dgm:param type="txAnchorVert" val="t"/>
                            <dgm:param type="parTxLTRAlign" val="l"/>
                            <dgm:param type="parTxRTLAlign" val="r"/>
                          </dgm:alg>
                        </dgm:if>
                        <dgm:else name="Name170">
                          <dgm:alg type="tx">
                            <dgm:param type="txAnchorVert" val="t"/>
                            <dgm:param type="parTxLTRAlign" val="l"/>
                            <dgm:param type="parTxRTLAlign" val="l"/>
                          </dgm:alg>
                        </dgm:else>
                      </dgm:choose>
                    </dgm:if>
                    <dgm:else name="Name171">
                      <dgm:choose name="Name172">
                        <dgm:if name="Name173" axis="root des" ptType="all node" func="maxDepth" op="gt" val="1">
                          <dgm:alg type="tx">
                            <dgm:param type="txAnchorVert" val="b"/>
                            <dgm:param type="txAnchorVertCh" val="b"/>
                            <dgm:param type="parTxLTRAlign" val="l"/>
                            <dgm:param type="parTxRTLAlign" val="r"/>
                          </dgm:alg>
                        </dgm:if>
                        <dgm:else name="Name174">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75">
                    <dgm:if name="Name176" func="var" arg="dir" op="equ" val="norm">
                      <dgm:constrLst>
                        <dgm:constr type="rMarg"/>
                        <dgm:constr type="tMarg"/>
                        <dgm:constr type="bMarg"/>
                      </dgm:constrLst>
                    </dgm:if>
                    <dgm:else name="Name177">
                      <dgm:constrLst>
                        <dgm:constr type="lMarg"/>
                        <dgm:constr type="tMarg"/>
                        <dgm:constr type="bMarg"/>
                      </dgm:constrLst>
                    </dgm:else>
                  </dgm:choose>
                  <dgm:ruleLst>
                    <dgm:rule type="primFontSz" val="5" fact="NaN" max="NaN"/>
                  </dgm:ruleLst>
                </dgm:layoutNode>
              </dgm:forEach>
              <dgm:forEach name="Name178" axis="ch" ptType="node" st="4" cnt="1">
                <dgm:layoutNode name="bullet5d" styleLbl="node1">
                  <dgm:alg type="sp"/>
                  <dgm:shape xmlns:r="http://schemas.openxmlformats.org/officeDocument/2006/relationships" type="ellipse" r:blip="">
                    <dgm:adjLst/>
                  </dgm:shape>
                  <dgm:presOf/>
                  <dgm:constrLst/>
                  <dgm:ruleLst/>
                </dgm:layoutNode>
                <dgm:layoutNode name="textBox5d" styleLbl="revTx">
                  <dgm:varLst>
                    <dgm:bulletEnabled val="1"/>
                  </dgm:varLst>
                  <dgm:choose name="Name179">
                    <dgm:if name="Name180" func="var" arg="dir" op="equ" val="norm">
                      <dgm:choose name="Name181">
                        <dgm:if name="Name182" axis="root des" ptType="all node" func="maxDepth" op="gt" val="1">
                          <dgm:alg type="tx">
                            <dgm:param type="txAnchorVert" val="t"/>
                            <dgm:param type="parTxLTRAlign" val="l"/>
                            <dgm:param type="parTxRTLAlign" val="r"/>
                          </dgm:alg>
                        </dgm:if>
                        <dgm:else name="Name183">
                          <dgm:alg type="tx">
                            <dgm:param type="txAnchorVert" val="t"/>
                            <dgm:param type="parTxLTRAlign" val="l"/>
                            <dgm:param type="parTxRTLAlign" val="l"/>
                          </dgm:alg>
                        </dgm:else>
                      </dgm:choose>
                    </dgm:if>
                    <dgm:else name="Name184">
                      <dgm:choose name="Name185">
                        <dgm:if name="Name186" axis="root des" ptType="all node" func="maxDepth" op="gt" val="1">
                          <dgm:alg type="tx">
                            <dgm:param type="txAnchorVert" val="b"/>
                            <dgm:param type="txAnchorVertCh" val="b"/>
                            <dgm:param type="parTxLTRAlign" val="l"/>
                            <dgm:param type="parTxRTLAlign" val="r"/>
                          </dgm:alg>
                        </dgm:if>
                        <dgm:else name="Name187">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88">
                    <dgm:if name="Name189" func="var" arg="dir" op="equ" val="norm">
                      <dgm:constrLst>
                        <dgm:constr type="rMarg"/>
                        <dgm:constr type="tMarg"/>
                        <dgm:constr type="bMarg"/>
                      </dgm:constrLst>
                    </dgm:if>
                    <dgm:else name="Name190">
                      <dgm:constrLst>
                        <dgm:constr type="lMarg"/>
                        <dgm:constr type="tMarg"/>
                        <dgm:constr type="bMarg"/>
                      </dgm:constrLst>
                    </dgm:else>
                  </dgm:choose>
                  <dgm:ruleLst>
                    <dgm:rule type="primFontSz" val="5" fact="NaN" max="NaN"/>
                  </dgm:ruleLst>
                </dgm:layoutNode>
              </dgm:forEach>
              <dgm:forEach name="Name191" axis="ch" ptType="node" st="5" cnt="1">
                <dgm:layoutNode name="bullet5e" styleLbl="node1">
                  <dgm:alg type="sp"/>
                  <dgm:shape xmlns:r="http://schemas.openxmlformats.org/officeDocument/2006/relationships" type="ellipse" r:blip="">
                    <dgm:adjLst/>
                  </dgm:shape>
                  <dgm:presOf/>
                  <dgm:constrLst/>
                  <dgm:ruleLst/>
                </dgm:layoutNode>
                <dgm:layoutNode name="textBox5e" styleLbl="revTx">
                  <dgm:varLst>
                    <dgm:bulletEnabled val="1"/>
                  </dgm:varLst>
                  <dgm:choose name="Name192">
                    <dgm:if name="Name193" func="var" arg="dir" op="equ" val="norm">
                      <dgm:choose name="Name194">
                        <dgm:if name="Name195" axis="root des" ptType="all node" func="maxDepth" op="gt" val="1">
                          <dgm:alg type="tx">
                            <dgm:param type="txAnchorVert" val="t"/>
                            <dgm:param type="parTxLTRAlign" val="l"/>
                            <dgm:param type="parTxRTLAlign" val="r"/>
                          </dgm:alg>
                        </dgm:if>
                        <dgm:else name="Name196">
                          <dgm:alg type="tx">
                            <dgm:param type="txAnchorVert" val="t"/>
                            <dgm:param type="parTxLTRAlign" val="l"/>
                            <dgm:param type="parTxRTLAlign" val="l"/>
                          </dgm:alg>
                        </dgm:else>
                      </dgm:choose>
                    </dgm:if>
                    <dgm:else name="Name197">
                      <dgm:choose name="Name198">
                        <dgm:if name="Name199" axis="root des" ptType="all node" func="maxDepth" op="gt" val="1">
                          <dgm:alg type="tx">
                            <dgm:param type="txAnchorVert" val="b"/>
                            <dgm:param type="txAnchorVertCh" val="b"/>
                            <dgm:param type="parTxLTRAlign" val="l"/>
                            <dgm:param type="parTxRTLAlign" val="r"/>
                          </dgm:alg>
                        </dgm:if>
                        <dgm:else name="Name200">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201">
                    <dgm:if name="Name202" func="var" arg="dir" op="equ" val="norm">
                      <dgm:constrLst>
                        <dgm:constr type="rMarg"/>
                        <dgm:constr type="tMarg"/>
                        <dgm:constr type="bMarg"/>
                      </dgm:constrLst>
                    </dgm:if>
                    <dgm:else name="Name203">
                      <dgm:constrLst>
                        <dgm:constr type="lMarg"/>
                        <dgm:constr type="tMarg"/>
                        <dgm:constr type="bMarg"/>
                      </dgm:constrLst>
                    </dgm:else>
                  </dgm:choose>
                  <dgm:ruleLst>
                    <dgm:rule type="primFontSz" val="5" fact="NaN" max="NaN"/>
                  </dgm:ruleLst>
                </dgm:layoutNode>
              </dgm:forEach>
            </dgm:layoutNode>
          </dgm:else>
        </dgm:choose>
      </dgm:if>
      <dgm:else name="Name204"/>
    </dgm:choose>
  </dgm:layoutNode>
</dgm:layoutDef>
</file>

<file path=ppt/diagrams/layout11.xml><?xml version="1.0" encoding="utf-8"?>
<dgm:layoutDef xmlns:dgm="http://schemas.openxmlformats.org/drawingml/2006/diagram" xmlns:a="http://schemas.openxmlformats.org/drawingml/2006/main" uniqueId="urn:microsoft.com/office/officeart/2005/8/layout/target2">
  <dgm:title val=""/>
  <dgm:desc val=""/>
  <dgm:catLst>
    <dgm:cat type="relationship" pri="1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chMax val="3"/>
      <dgm:chPref val="1"/>
      <dgm:dir/>
      <dgm:animLvl val="lvl"/>
      <dgm:resizeHandles/>
    </dgm:varLst>
    <dgm:alg type="composite">
      <dgm:param type="horzAlign" val="none"/>
      <dgm:param type="vertAlign" val="none"/>
    </dgm:alg>
    <dgm:shape xmlns:r="http://schemas.openxmlformats.org/officeDocument/2006/relationships" r:blip="">
      <dgm:adjLst/>
    </dgm:shape>
    <dgm:presOf/>
    <dgm:choose name="Name1">
      <dgm:if name="Name2" func="var" arg="dir" op="equ" val="norm">
        <dgm:choose name="Name3">
          <dgm:if name="Name4" axis="ch ch" ptType="node node" st="1 1" cnt="1 0" func="cnt" op="gt" val="0">
            <dgm:choose name="Name5">
              <dgm:if name="Name6" axis="ch ch" ptType="node node" st="2 1" cnt="1 0" func="cnt" op="gt" val="0">
                <dgm:constrLst>
                  <dgm:constr type="primFontSz" for="des" forName="middleBoxParent" val="65"/>
                  <dgm:constr type="primFontSz" for="des" forName="mChild" val="65"/>
                  <dgm:constr type="primFontSz" for="des" forName="outerBoxParent" refType="primFontSz" refFor="des" refForName="middleBoxParent" op="equ"/>
                  <dgm:constr type="primFontSz" for="des" forName="centerBoxParent" refType="primFontSz" refFor="des" refForName="middleBoxParent" op="equ"/>
                  <dgm:constr type="primFontSz" for="des" forName="oChild" refType="primFontSz" refFor="des" refForName="mChild" op="equ"/>
                  <dgm:constr type="primFontSz" for="des" forName="cChild" refType="primFontSz" refFor="des" refForName="mChild" op="equ"/>
                  <dgm:constr type="l" for="ch" forName="outerBox"/>
                  <dgm:constr type="t" for="ch" forName="outerBox"/>
                  <dgm:constr type="w" for="ch" forName="outerBox" refType="w"/>
                  <dgm:constr type="h" for="ch" forName="outerBox" refType="h"/>
                  <dgm:constr type="l" for="ch" forName="middleBox" refType="w" fact="0.2"/>
                  <dgm:constr type="t" for="ch" forName="middleBox" refType="h" fact="0.25"/>
                  <dgm:constr type="w" for="ch" forName="middleBox" refType="w" fact="0.775"/>
                  <dgm:constr type="h" for="ch" forName="middleBox" refType="h" fact="0.7"/>
                  <dgm:constr type="l" for="ch" forName="centerBox" refType="w" fact="0.395"/>
                  <dgm:constr type="t" for="ch" forName="centerBox" refType="h" fact="0.5"/>
                  <dgm:constr type="w" for="ch" forName="centerBox" refType="w" fact="0.555"/>
                  <dgm:constr type="h" for="ch" forName="centerBox" refType="h" fact="0.4"/>
                  <dgm:constr type="userA" for="des" forName="outerSibTrans" refType="w"/>
                  <dgm:constr type="userA" for="des" forName="middleSibTrans" refType="w"/>
                  <dgm:constr type="userA" for="des" forName="centerSibTrans" refType="w"/>
                </dgm:constrLst>
              </dgm:if>
              <dgm:else name="Name7">
                <dgm:constrLst>
                  <dgm:constr type="primFontSz" for="des" forName="middleBoxParent" val="65"/>
                  <dgm:constr type="primFontSz" for="des" forName="mChild" val="65"/>
                  <dgm:constr type="primFontSz" for="des" forName="outerBoxParent" refType="primFontSz" refFor="des" refForName="middleBoxParent" op="equ"/>
                  <dgm:constr type="primFontSz" for="des" forName="centerBoxParent" refType="primFontSz" refFor="des" refForName="middleBoxParent" op="equ"/>
                  <dgm:constr type="primFontSz" for="des" forName="oChild" refType="primFontSz" refFor="des" refForName="mChild" op="equ"/>
                  <dgm:constr type="primFontSz" for="des" forName="cChild" refType="primFontSz" refFor="des" refForName="mChild" op="equ"/>
                  <dgm:constr type="l" for="ch" forName="outerBox"/>
                  <dgm:constr type="t" for="ch" forName="outerBox"/>
                  <dgm:constr type="w" for="ch" forName="outerBox" refType="w"/>
                  <dgm:constr type="h" for="ch" forName="outerBox" refType="h"/>
                  <dgm:constr type="l" for="ch" forName="middleBox" refType="w" fact="0.2"/>
                  <dgm:constr type="t" for="ch" forName="middleBox" refType="h" fact="0.25"/>
                  <dgm:constr type="w" for="ch" forName="middleBox" refType="w" fact="0.775"/>
                  <dgm:constr type="h" for="ch" forName="middleBox" refType="h" fact="0.7"/>
                  <dgm:constr type="l" for="ch" forName="centerBox" refType="w" fact="0.225"/>
                  <dgm:constr type="t" for="ch" forName="centerBox" refType="h" fact="0.5"/>
                  <dgm:constr type="w" for="ch" forName="centerBox" refType="w" fact="0.725"/>
                  <dgm:constr type="h" for="ch" forName="centerBox" refType="h" fact="0.4"/>
                  <dgm:constr type="userA" for="des" forName="outerSibTrans" refType="w"/>
                  <dgm:constr type="userA" for="des" forName="middleSibTrans" refType="w"/>
                  <dgm:constr type="userA" for="des" forName="centerSibTrans" refType="w"/>
                </dgm:constrLst>
              </dgm:else>
            </dgm:choose>
          </dgm:if>
          <dgm:else name="Name8">
            <dgm:choose name="Name9">
              <dgm:if name="Name10" axis="ch ch" ptType="node node" st="2 1" cnt="1 0" func="cnt" op="gt" val="0">
                <dgm:constrLst>
                  <dgm:constr type="primFontSz" for="des" forName="middleBoxParent" val="65"/>
                  <dgm:constr type="primFontSz" for="des" forName="mChild" val="65"/>
                  <dgm:constr type="primFontSz" for="des" forName="outerBoxParent" refType="primFontSz" refFor="des" refForName="middleBoxParent" op="equ"/>
                  <dgm:constr type="primFontSz" for="des" forName="centerBoxParent" refType="primFontSz" refFor="des" refForName="middleBoxParent" op="equ"/>
                  <dgm:constr type="primFontSz" for="des" forName="oChild" refType="primFontSz" refFor="des" refForName="mChild" op="equ"/>
                  <dgm:constr type="primFontSz" for="des" forName="cChild" refType="primFontSz" refFor="des" refForName="mChild" op="equ"/>
                  <dgm:constr type="l" for="ch" forName="outerBox"/>
                  <dgm:constr type="t" for="ch" forName="outerBox"/>
                  <dgm:constr type="w" for="ch" forName="outerBox" refType="w"/>
                  <dgm:constr type="h" for="ch" forName="outerBox" refType="h"/>
                  <dgm:constr type="l" for="ch" forName="middleBox" refType="w" fact="0.025"/>
                  <dgm:constr type="t" for="ch" forName="middleBox" refType="h" fact="0.25"/>
                  <dgm:constr type="w" for="ch" forName="middleBox" refType="w" fact="0.95"/>
                  <dgm:constr type="h" for="ch" forName="middleBox" refType="h" fact="0.7"/>
                  <dgm:constr type="l" for="ch" forName="centerBox" refType="w" fact="0.26"/>
                  <dgm:constr type="t" for="ch" forName="centerBox" refType="h" fact="0.5"/>
                  <dgm:constr type="w" for="ch" forName="centerBox" refType="w" fact="0.69"/>
                  <dgm:constr type="h" for="ch" forName="centerBox" refType="h" fact="0.4"/>
                  <dgm:constr type="userA" for="des" forName="outerSibTrans" refType="w"/>
                  <dgm:constr type="userA" for="des" forName="middleSibTrans" refType="w"/>
                  <dgm:constr type="userA" for="des" forName="centerSibTrans" refType="w"/>
                </dgm:constrLst>
              </dgm:if>
              <dgm:else name="Name11">
                <dgm:constrLst>
                  <dgm:constr type="primFontSz" for="des" forName="middleBoxParent" val="65"/>
                  <dgm:constr type="primFontSz" for="des" forName="mChild" val="65"/>
                  <dgm:constr type="primFontSz" for="des" forName="outerBoxParent" refType="primFontSz" refFor="des" refForName="middleBoxParent" op="equ"/>
                  <dgm:constr type="primFontSz" for="des" forName="centerBoxParent" refType="primFontSz" refFor="des" refForName="middleBoxParent" op="equ"/>
                  <dgm:constr type="primFontSz" for="des" forName="oChild" refType="primFontSz" refFor="des" refForName="mChild" op="equ"/>
                  <dgm:constr type="primFontSz" for="des" forName="cChild" refType="primFontSz" refFor="des" refForName="mChild" op="equ"/>
                  <dgm:constr type="l" for="ch" forName="outerBox"/>
                  <dgm:constr type="t" for="ch" forName="outerBox"/>
                  <dgm:constr type="w" for="ch" forName="outerBox" refType="w"/>
                  <dgm:constr type="h" for="ch" forName="outerBox" refType="h"/>
                  <dgm:constr type="l" for="ch" forName="middleBox" refType="w" fact="0.025"/>
                  <dgm:constr type="t" for="ch" forName="middleBox" refType="h" fact="0.25"/>
                  <dgm:constr type="w" for="ch" forName="middleBox" refType="w" fact="0.95"/>
                  <dgm:constr type="h" for="ch" forName="middleBox" refType="h" fact="0.7"/>
                  <dgm:constr type="l" for="ch" forName="centerBox" refType="w" fact="0.05"/>
                  <dgm:constr type="t" for="ch" forName="centerBox" refType="h" fact="0.5"/>
                  <dgm:constr type="w" for="ch" forName="centerBox" refType="w" fact="0.9"/>
                  <dgm:constr type="h" for="ch" forName="centerBox" refType="h" fact="0.4"/>
                  <dgm:constr type="userA" for="des" forName="outerSibTrans" refType="w"/>
                  <dgm:constr type="userA" for="des" forName="middleSibTrans" refType="w"/>
                  <dgm:constr type="userA" for="des" forName="centerSibTrans" refType="w"/>
                </dgm:constrLst>
              </dgm:else>
            </dgm:choose>
          </dgm:else>
        </dgm:choose>
      </dgm:if>
      <dgm:else name="Name12">
        <dgm:choose name="Name13">
          <dgm:if name="Name14" axis="ch ch" ptType="node node" st="1 1" cnt="1 0" func="cnt" op="gt" val="0">
            <dgm:choose name="Name15">
              <dgm:if name="Name16" axis="ch ch" ptType="node node" st="2 1" cnt="1 0" func="cnt" op="gt" val="0">
                <dgm:constrLst>
                  <dgm:constr type="primFontSz" for="des" forName="middleBoxParent" val="65"/>
                  <dgm:constr type="primFontSz" for="des" forName="mChild" val="65"/>
                  <dgm:constr type="primFontSz" for="des" forName="outerBoxParent" refType="primFontSz" refFor="des" refForName="middleBoxParent" op="equ"/>
                  <dgm:constr type="primFontSz" for="des" forName="centerBoxParent" refType="primFontSz" refFor="des" refForName="middleBoxParent" op="equ"/>
                  <dgm:constr type="primFontSz" for="des" forName="oChild" refType="primFontSz" refFor="des" refForName="mChild" op="equ"/>
                  <dgm:constr type="primFontSz" for="des" forName="cChild" refType="primFontSz" refFor="des" refForName="mChild" op="equ"/>
                  <dgm:constr type="l" for="ch" forName="outerBox"/>
                  <dgm:constr type="t" for="ch" forName="outerBox"/>
                  <dgm:constr type="w" for="ch" forName="outerBox" refType="w"/>
                  <dgm:constr type="h" for="ch" forName="outerBox" refType="h"/>
                  <dgm:constr type="l" for="ch" forName="middleBox" refType="w" fact="0.025"/>
                  <dgm:constr type="t" for="ch" forName="middleBox" refType="h" fact="0.25"/>
                  <dgm:constr type="w" for="ch" forName="middleBox" refType="w" fact="0.775"/>
                  <dgm:constr type="h" for="ch" forName="middleBox" refType="h" fact="0.7"/>
                  <dgm:constr type="l" for="ch" forName="centerBox" refType="w" fact="0.05"/>
                  <dgm:constr type="t" for="ch" forName="centerBox" refType="h" fact="0.5"/>
                  <dgm:constr type="w" for="ch" forName="centerBox" refType="w" fact="0.55"/>
                  <dgm:constr type="h" for="ch" forName="centerBox" refType="h" fact="0.4"/>
                  <dgm:constr type="userA" for="des" forName="outerSibTrans" refType="w"/>
                  <dgm:constr type="userA" for="des" forName="middleSibTrans" refType="w"/>
                  <dgm:constr type="userA" for="des" forName="centerSibTrans" refType="w"/>
                </dgm:constrLst>
              </dgm:if>
              <dgm:else name="Name17">
                <dgm:constrLst>
                  <dgm:constr type="primFontSz" for="des" forName="middleBoxParent" val="65"/>
                  <dgm:constr type="primFontSz" for="des" forName="mChild" val="65"/>
                  <dgm:constr type="primFontSz" for="des" forName="outerBoxParent" refType="primFontSz" refFor="des" refForName="middleBoxParent" op="equ"/>
                  <dgm:constr type="primFontSz" for="des" forName="centerBoxParent" refType="primFontSz" refFor="des" refForName="middleBoxParent" op="equ"/>
                  <dgm:constr type="primFontSz" for="des" forName="oChild" refType="primFontSz" refFor="des" refForName="mChild" op="equ"/>
                  <dgm:constr type="primFontSz" for="des" forName="cChild" refType="primFontSz" refFor="des" refForName="mChild" op="equ"/>
                  <dgm:constr type="l" for="ch" forName="outerBox"/>
                  <dgm:constr type="t" for="ch" forName="outerBox"/>
                  <dgm:constr type="w" for="ch" forName="outerBox" refType="w"/>
                  <dgm:constr type="h" for="ch" forName="outerBox" refType="h"/>
                  <dgm:constr type="l" for="ch" forName="middleBox" refType="w" fact="0.025"/>
                  <dgm:constr type="t" for="ch" forName="middleBox" refType="h" fact="0.25"/>
                  <dgm:constr type="w" for="ch" forName="middleBox" refType="w" fact="0.775"/>
                  <dgm:constr type="h" for="ch" forName="middleBox" refType="h" fact="0.7"/>
                  <dgm:constr type="l" for="ch" forName="centerBox" refType="w" fact="0.05"/>
                  <dgm:constr type="t" for="ch" forName="centerBox" refType="h" fact="0.5"/>
                  <dgm:constr type="w" for="ch" forName="centerBox" refType="w" fact="0.725"/>
                  <dgm:constr type="h" for="ch" forName="centerBox" refType="h" fact="0.4"/>
                  <dgm:constr type="userA" for="des" forName="outerSibTrans" refType="w"/>
                  <dgm:constr type="userA" for="des" forName="middleSibTrans" refType="w"/>
                  <dgm:constr type="userA" for="des" forName="centerSibTrans" refType="w"/>
                </dgm:constrLst>
              </dgm:else>
            </dgm:choose>
          </dgm:if>
          <dgm:else name="Name18">
            <dgm:choose name="Name19">
              <dgm:if name="Name20" axis="ch ch" ptType="node node" st="2 1" cnt="1 0" func="cnt" op="gt" val="0">
                <dgm:constrLst>
                  <dgm:constr type="primFontSz" for="des" forName="middleBoxParent" val="65"/>
                  <dgm:constr type="primFontSz" for="des" forName="mChild" val="65"/>
                  <dgm:constr type="primFontSz" for="des" forName="outerBoxParent" refType="primFontSz" refFor="des" refForName="middleBoxParent" op="equ"/>
                  <dgm:constr type="primFontSz" for="des" forName="centerBoxParent" refType="primFontSz" refFor="des" refForName="middleBoxParent" op="equ"/>
                  <dgm:constr type="primFontSz" for="des" forName="oChild" refType="primFontSz" refFor="des" refForName="mChild" op="equ"/>
                  <dgm:constr type="primFontSz" for="des" forName="cChild" refType="primFontSz" refFor="des" refForName="mChild" op="equ"/>
                  <dgm:constr type="l" for="ch" forName="outerBox"/>
                  <dgm:constr type="t" for="ch" forName="outerBox"/>
                  <dgm:constr type="w" for="ch" forName="outerBox" refType="w"/>
                  <dgm:constr type="h" for="ch" forName="outerBox" refType="h"/>
                  <dgm:constr type="l" for="ch" forName="middleBox" refType="w" fact="0.025"/>
                  <dgm:constr type="t" for="ch" forName="middleBox" refType="h" fact="0.25"/>
                  <dgm:constr type="w" for="ch" forName="middleBox" refType="w" fact="0.95"/>
                  <dgm:constr type="h" for="ch" forName="middleBox" refType="h" fact="0.7"/>
                  <dgm:constr type="l" for="ch" forName="centerBox" refType="w" fact="0.05"/>
                  <dgm:constr type="t" for="ch" forName="centerBox" refType="h" fact="0.5"/>
                  <dgm:constr type="w" for="ch" forName="centerBox" refType="w" fact="0.69"/>
                  <dgm:constr type="h" for="ch" forName="centerBox" refType="h" fact="0.4"/>
                  <dgm:constr type="userA" for="des" forName="outerSibTrans" refType="w"/>
                  <dgm:constr type="userA" for="des" forName="middleSibTrans" refType="w"/>
                  <dgm:constr type="userA" for="des" forName="centerSibTrans" refType="w"/>
                </dgm:constrLst>
              </dgm:if>
              <dgm:else name="Name21">
                <dgm:constrLst>
                  <dgm:constr type="primFontSz" for="des" forName="middleBoxParent" val="65"/>
                  <dgm:constr type="primFontSz" for="des" forName="mChild" val="65"/>
                  <dgm:constr type="primFontSz" for="des" forName="outerBoxParent" refType="primFontSz" refFor="des" refForName="middleBoxParent" op="equ"/>
                  <dgm:constr type="primFontSz" for="des" forName="centerBoxParent" refType="primFontSz" refFor="des" refForName="middleBoxParent" op="equ"/>
                  <dgm:constr type="primFontSz" for="des" forName="oChild" refType="primFontSz" refFor="des" refForName="mChild" op="equ"/>
                  <dgm:constr type="primFontSz" for="des" forName="cChild" refType="primFontSz" refFor="des" refForName="mChild" op="equ"/>
                  <dgm:constr type="l" for="ch" forName="outerBox"/>
                  <dgm:constr type="t" for="ch" forName="outerBox"/>
                  <dgm:constr type="w" for="ch" forName="outerBox" refType="w"/>
                  <dgm:constr type="h" for="ch" forName="outerBox" refType="h"/>
                  <dgm:constr type="l" for="ch" forName="middleBox" refType="w" fact="0.025"/>
                  <dgm:constr type="t" for="ch" forName="middleBox" refType="h" fact="0.25"/>
                  <dgm:constr type="w" for="ch" forName="middleBox" refType="w" fact="0.95"/>
                  <dgm:constr type="h" for="ch" forName="middleBox" refType="h" fact="0.7"/>
                  <dgm:constr type="l" for="ch" forName="centerBox" refType="w" fact="0.05"/>
                  <dgm:constr type="t" for="ch" forName="centerBox" refType="h" fact="0.5"/>
                  <dgm:constr type="w" for="ch" forName="centerBox" refType="w" fact="0.9"/>
                  <dgm:constr type="h" for="ch" forName="centerBox" refType="h" fact="0.4"/>
                  <dgm:constr type="userA" for="des" forName="outerSibTrans" refType="w"/>
                  <dgm:constr type="userA" for="des" forName="middleSibTrans" refType="w"/>
                  <dgm:constr type="userA" for="des" forName="centerSibTrans" refType="w"/>
                </dgm:constrLst>
              </dgm:else>
            </dgm:choose>
          </dgm:else>
        </dgm:choose>
      </dgm:else>
    </dgm:choose>
    <dgm:ruleLst/>
    <dgm:choose name="Name22">
      <dgm:if name="Name23" axis="root ch" ptType="all node" st="1 1" cnt="0 0" func="cnt" op="gte" val="1">
        <dgm:layoutNode name="outerBox" styleLbl="node1">
          <dgm:alg type="composite">
            <dgm:param type="horzAlign" val="none"/>
            <dgm:param type="vertAlign" val="none"/>
          </dgm:alg>
          <dgm:shape xmlns:r="http://schemas.openxmlformats.org/officeDocument/2006/relationships" r:blip="">
            <dgm:adjLst/>
          </dgm:shape>
          <dgm:presOf/>
          <dgm:choose name="Name24">
            <dgm:if name="Name25" axis="root ch" ptType="all node" st="1 1" cnt="0 0" func="cnt" op="gt" val="1">
              <dgm:choose name="Name26">
                <dgm:if name="Name27" func="var" arg="dir" op="equ" val="norm">
                  <dgm:constrLst>
                    <dgm:constr type="l" for="ch" forName="outerBoxParent"/>
                    <dgm:constr type="t" for="ch" forName="outerBoxParent"/>
                    <dgm:constr type="w" for="ch" forName="outerBoxParent" refType="w"/>
                    <dgm:constr type="h" for="ch" forName="outerBoxParent" refType="h"/>
                    <dgm:constr type="bMarg" for="ch" forName="outerBoxParent" refType="h" fact="2.2"/>
                    <dgm:constr type="l" for="ch" forName="outerBoxChildren" refType="w" fact="0.025"/>
                    <dgm:constr type="t" for="ch" forName="outerBoxChildren" refType="h" fact="0.25"/>
                    <dgm:constr type="w" for="ch" forName="outerBoxChildren" refType="w" fact="0.15"/>
                    <dgm:constr type="h" for="ch" forName="outerBoxChildren" refType="h" fact="0.7"/>
                  </dgm:constrLst>
                </dgm:if>
                <dgm:else name="Name28">
                  <dgm:constrLst>
                    <dgm:constr type="l" for="ch" forName="outerBoxParent"/>
                    <dgm:constr type="t" for="ch" forName="outerBoxParent"/>
                    <dgm:constr type="w" for="ch" forName="outerBoxParent" refType="w"/>
                    <dgm:constr type="h" for="ch" forName="outerBoxParent" refType="h"/>
                    <dgm:constr type="bMarg" for="ch" forName="outerBoxParent" refType="h" fact="2.2"/>
                    <dgm:constr type="l" for="ch" forName="outerBoxChildren" refType="w" fact="0.825"/>
                    <dgm:constr type="t" for="ch" forName="outerBoxChildren" refType="h" fact="0.25"/>
                    <dgm:constr type="w" for="ch" forName="outerBoxChildren" refType="w" fact="0.15"/>
                    <dgm:constr type="h" for="ch" forName="outerBoxChildren" refType="h" fact="0.7"/>
                  </dgm:constrLst>
                </dgm:else>
              </dgm:choose>
            </dgm:if>
            <dgm:else name="Name29">
              <dgm:constrLst>
                <dgm:constr type="l" for="ch" forName="outerBoxParent"/>
                <dgm:constr type="t" for="ch" forName="outerBoxParent"/>
                <dgm:constr type="w" for="ch" forName="outerBoxParent" refType="w"/>
                <dgm:constr type="h" for="ch" forName="outerBoxParent" refType="h"/>
                <dgm:constr type="bMarg" for="ch" forName="outerBoxParent" refType="h" fact="1.75"/>
                <dgm:constr type="l" for="ch" forName="outerBoxChildren" refType="w" fact="0.025"/>
                <dgm:constr type="t" for="ch" forName="outerBoxChildren" refType="h" fact="0.45"/>
                <dgm:constr type="w" for="ch" forName="outerBoxChildren" refType="w" fact="0.95"/>
                <dgm:constr type="h" for="ch" forName="outerBoxChildren" refType="h" fact="0.45"/>
              </dgm:constrLst>
            </dgm:else>
          </dgm:choose>
          <dgm:ruleLst/>
          <dgm:layoutNode name="outerBoxParent" styleLbl="node1">
            <dgm:alg type="tx">
              <dgm:param type="txAnchorVert" val="t"/>
              <dgm:param type="parTxLTRAlign" val="l"/>
              <dgm:param type="parTxRTLAlign" val="r"/>
            </dgm:alg>
            <dgm:shape xmlns:r="http://schemas.openxmlformats.org/officeDocument/2006/relationships" type="roundRect" r:blip="">
              <dgm:adjLst>
                <dgm:adj idx="1" val="0.085"/>
              </dgm:adjLst>
            </dgm:shape>
            <dgm:presOf axis="ch" ptType="node" cnt="1"/>
            <dgm:constrLst>
              <dgm:constr type="tMarg" refType="primFontSz" fact="0.3"/>
              <dgm:constr type="lMarg" refType="primFontSz" fact="0.3"/>
              <dgm:constr type="rMarg" refType="primFontSz" fact="0.3"/>
            </dgm:constrLst>
            <dgm:ruleLst>
              <dgm:rule type="primFontSz" val="5" fact="NaN" max="NaN"/>
            </dgm:ruleLst>
          </dgm:layoutNode>
          <dgm:layoutNode name="outerBoxChildren">
            <dgm:choose name="Name30">
              <dgm:if name="Name31" axis="root ch" ptType="all node" st="1 1" cnt="0 0" func="cnt" op="gt" val="1">
                <dgm:alg type="lin">
                  <dgm:param type="linDir" val="fromT"/>
                  <dgm:param type="vertAlign" val="t"/>
                </dgm:alg>
              </dgm:if>
              <dgm:else name="Name32">
                <dgm:choose name="Name33">
                  <dgm:if name="Name34" func="var" arg="dir" op="equ" val="norm">
                    <dgm:alg type="lin">
                      <dgm:param type="horzAlign" val="l"/>
                    </dgm:alg>
                  </dgm:if>
                  <dgm:else name="Name35">
                    <dgm:alg type="lin">
                      <dgm:param type="linDir" val="fromR"/>
                      <dgm:param type="horzAlign" val="r"/>
                    </dgm:alg>
                  </dgm:else>
                </dgm:choose>
              </dgm:else>
            </dgm:choose>
            <dgm:shape xmlns:r="http://schemas.openxmlformats.org/officeDocument/2006/relationships" r:blip="">
              <dgm:adjLst/>
            </dgm:shape>
            <dgm:presOf/>
            <dgm:constrLst>
              <dgm:constr type="w" for="ch" forName="oChild" refType="w"/>
              <dgm:constr type="h" for="ch" forName="oChild" refType="h"/>
            </dgm:constrLst>
            <dgm:ruleLst/>
            <dgm:forEach name="Name36" axis="ch ch" ptType="node node" st="1 1" cnt="1 0">
              <dgm:layoutNode name="oChild" styleLbl="fgAcc1">
                <dgm:varLst>
                  <dgm:bulletEnabled val="1"/>
                </dgm:varLst>
                <dgm:alg type="tx"/>
                <dgm:shape xmlns:r="http://schemas.openxmlformats.org/officeDocument/2006/relationships" type="roundRect" r:blip="">
                  <dgm:adjLst>
                    <dgm:adj idx="1" val="0.105"/>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Name37" axis="followSib" ptType="sibTrans" cnt="1">
                <dgm:layoutNode name="outerSibTrans">
                  <dgm:alg type="sp"/>
                  <dgm:shape xmlns:r="http://schemas.openxmlformats.org/officeDocument/2006/relationships" r:blip="">
                    <dgm:adjLst/>
                  </dgm:shape>
                  <dgm:presOf/>
                  <dgm:constrLst>
                    <dgm:constr type="userA"/>
                    <dgm:constr type="w" refType="userA" fact="0.015"/>
                    <dgm:constr type="h" refType="userA" fact="0.015"/>
                  </dgm:constrLst>
                  <dgm:ruleLst/>
                </dgm:layoutNode>
              </dgm:forEach>
            </dgm:forEach>
          </dgm:layoutNode>
        </dgm:layoutNode>
      </dgm:if>
      <dgm:else name="Name38"/>
    </dgm:choose>
    <dgm:choose name="Name39">
      <dgm:if name="Name40" axis="root ch" ptType="all node" st="1 1" cnt="0 0" func="cnt" op="gte" val="2">
        <dgm:layoutNode name="middleBox">
          <dgm:alg type="composite">
            <dgm:param type="horzAlign" val="none"/>
            <dgm:param type="vertAlign" val="none"/>
          </dgm:alg>
          <dgm:shape xmlns:r="http://schemas.openxmlformats.org/officeDocument/2006/relationships" r:blip="">
            <dgm:adjLst/>
          </dgm:shape>
          <dgm:presOf/>
          <dgm:choose name="Name41">
            <dgm:if name="Name42" axis="root ch" ptType="all node" st="1 1" cnt="0 0" func="cnt" op="gt" val="2">
              <dgm:choose name="Name43">
                <dgm:if name="Name44" func="var" arg="dir" op="equ" val="norm">
                  <dgm:constrLst>
                    <dgm:constr type="l" for="ch" forName="middleBoxParent"/>
                    <dgm:constr type="t" for="ch" forName="middleBoxParent"/>
                    <dgm:constr type="w" for="ch" forName="middleBoxParent" refType="w"/>
                    <dgm:constr type="h" for="ch" forName="middleBoxParent" refType="h"/>
                    <dgm:constr type="bMarg" for="ch" forName="middleBoxParent" refType="h" fact="1.8"/>
                    <dgm:constr type="l" for="ch" forName="middleBoxChildren" refType="w" fact="0.025"/>
                    <dgm:constr type="t" for="ch" forName="middleBoxChildren" refType="h" fact="0.35"/>
                    <dgm:constr type="w" for="ch" forName="middleBoxChildren" refType="w" fact="0.2"/>
                    <dgm:constr type="h" for="ch" forName="middleBoxChildren" refType="h" fact="0.575"/>
                  </dgm:constrLst>
                </dgm:if>
                <dgm:else name="Name45">
                  <dgm:constrLst>
                    <dgm:constr type="l" for="ch" forName="middleBoxParent"/>
                    <dgm:constr type="t" for="ch" forName="middleBoxParent"/>
                    <dgm:constr type="w" for="ch" forName="middleBoxParent" refType="w"/>
                    <dgm:constr type="h" for="ch" forName="middleBoxParent" refType="h"/>
                    <dgm:constr type="bMarg" for="ch" forName="middleBoxParent" refType="h" fact="1.8"/>
                    <dgm:constr type="l" for="ch" forName="middleBoxChildren" refType="w" fact="0.775"/>
                    <dgm:constr type="t" for="ch" forName="middleBoxChildren" refType="h" fact="0.35"/>
                    <dgm:constr type="w" for="ch" forName="middleBoxChildren" refType="w" fact="0.2"/>
                    <dgm:constr type="h" for="ch" forName="middleBoxChildren" refType="h" fact="0.575"/>
                  </dgm:constrLst>
                </dgm:else>
              </dgm:choose>
            </dgm:if>
            <dgm:else name="Name46">
              <dgm:constrLst>
                <dgm:constr type="l" for="ch" forName="middleBoxParent"/>
                <dgm:constr type="t" for="ch" forName="middleBoxParent"/>
                <dgm:constr type="w" for="ch" forName="middleBoxParent" refType="w"/>
                <dgm:constr type="h" for="ch" forName="middleBoxParent" refType="h"/>
                <dgm:constr type="bMarg" for="ch" forName="middleBoxParent" refType="h" fact="1.8"/>
                <dgm:constr type="l" for="ch" forName="middleBoxChildren" refType="w" fact="0.025"/>
                <dgm:constr type="t" for="ch" forName="middleBoxChildren" refType="h" fact="0.45"/>
                <dgm:constr type="w" for="ch" forName="middleBoxChildren" refType="w" fact="0.95"/>
                <dgm:constr type="h" for="ch" forName="middleBoxChildren" refType="h" fact="0.45"/>
              </dgm:constrLst>
            </dgm:else>
          </dgm:choose>
          <dgm:ruleLst/>
          <dgm:layoutNode name="middleBoxParent" styleLbl="node1">
            <dgm:alg type="tx">
              <dgm:param type="txAnchorVert" val="t"/>
              <dgm:param type="parTxLTRAlign" val="l"/>
              <dgm:param type="parTxRTLAlign" val="r"/>
            </dgm:alg>
            <dgm:shape xmlns:r="http://schemas.openxmlformats.org/officeDocument/2006/relationships" type="roundRect" r:blip="">
              <dgm:adjLst>
                <dgm:adj idx="1" val="0.105"/>
              </dgm:adjLst>
            </dgm:shape>
            <dgm:presOf axis="ch" ptType="node" st="2" cnt="1"/>
            <dgm:constrLst>
              <dgm:constr type="tMarg" refType="primFontSz" fact="0.3"/>
              <dgm:constr type="lMarg" refType="primFontSz" fact="0.3"/>
              <dgm:constr type="rMarg" refType="primFontSz" fact="0.3"/>
            </dgm:constrLst>
            <dgm:ruleLst>
              <dgm:rule type="primFontSz" val="5" fact="NaN" max="NaN"/>
            </dgm:ruleLst>
          </dgm:layoutNode>
          <dgm:layoutNode name="middleBoxChildren">
            <dgm:choose name="Name47">
              <dgm:if name="Name48" axis="root ch" ptType="all node" st="1 1" cnt="0 0" func="cnt" op="gt" val="2">
                <dgm:alg type="lin">
                  <dgm:param type="linDir" val="fromT"/>
                  <dgm:param type="vertAlign" val="t"/>
                </dgm:alg>
              </dgm:if>
              <dgm:else name="Name49">
                <dgm:choose name="Name50">
                  <dgm:if name="Name51" func="var" arg="dir" op="equ" val="norm">
                    <dgm:alg type="lin">
                      <dgm:param type="horzAlign" val="l"/>
                    </dgm:alg>
                  </dgm:if>
                  <dgm:else name="Name52">
                    <dgm:alg type="lin">
                      <dgm:param type="linDir" val="fromR"/>
                      <dgm:param type="horzAlign" val="r"/>
                    </dgm:alg>
                  </dgm:else>
                </dgm:choose>
              </dgm:else>
            </dgm:choose>
            <dgm:shape xmlns:r="http://schemas.openxmlformats.org/officeDocument/2006/relationships" r:blip="">
              <dgm:adjLst/>
            </dgm:shape>
            <dgm:presOf/>
            <dgm:constrLst>
              <dgm:constr type="w" for="ch" forName="mChild" refType="w"/>
              <dgm:constr type="h" for="ch" forName="mChild" refType="h"/>
            </dgm:constrLst>
            <dgm:ruleLst/>
            <dgm:forEach name="Name53" axis="ch ch" ptType="node node" st="2 1" cnt="1 0">
              <dgm:layoutNode name="mChild" styleLbl="fgAcc1">
                <dgm:varLst>
                  <dgm:bulletEnabled val="1"/>
                </dgm:varLst>
                <dgm:alg type="tx"/>
                <dgm:shape xmlns:r="http://schemas.openxmlformats.org/officeDocument/2006/relationships" type="roundRect" r:blip="">
                  <dgm:adjLst>
                    <dgm:adj idx="1" val="0.105"/>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Name54" axis="followSib" ptType="sibTrans" cnt="1">
                <dgm:layoutNode name="middleSibTrans">
                  <dgm:alg type="sp"/>
                  <dgm:shape xmlns:r="http://schemas.openxmlformats.org/officeDocument/2006/relationships" r:blip="">
                    <dgm:adjLst/>
                  </dgm:shape>
                  <dgm:presOf/>
                  <dgm:constrLst>
                    <dgm:constr type="userA"/>
                    <dgm:constr type="w" refType="userA" fact="0.015"/>
                    <dgm:constr type="h" refType="userA" fact="0.015"/>
                  </dgm:constrLst>
                  <dgm:ruleLst/>
                </dgm:layoutNode>
              </dgm:forEach>
            </dgm:forEach>
          </dgm:layoutNode>
        </dgm:layoutNode>
      </dgm:if>
      <dgm:else name="Name55"/>
    </dgm:choose>
    <dgm:choose name="Name56">
      <dgm:if name="Name57" axis="root ch" ptType="all node" st="1 1" cnt="0 0" func="cnt" op="gte" val="3">
        <dgm:layoutNode name="centerBox">
          <dgm:alg type="composite">
            <dgm:param type="horzAlign" val="none"/>
            <dgm:param type="vertAlign" val="none"/>
          </dgm:alg>
          <dgm:shape xmlns:r="http://schemas.openxmlformats.org/officeDocument/2006/relationships" r:blip="">
            <dgm:adjLst/>
          </dgm:shape>
          <dgm:presOf/>
          <dgm:choose name="Name58">
            <dgm:if name="Name59" axis="ch ch" ptType="node node" st="3 1" cnt="1 0" func="cnt" op="gt" val="0">
              <dgm:constrLst>
                <dgm:constr type="l" for="ch" forName="centerBoxParent"/>
                <dgm:constr type="t" for="ch" forName="centerBoxParent"/>
                <dgm:constr type="w" for="ch" forName="centerBoxParent" refType="w"/>
                <dgm:constr type="h" for="ch" forName="centerBoxParent" refType="h"/>
                <dgm:constr type="bMarg" for="ch" forName="centerBoxParent" refType="h" fact="1.6"/>
                <dgm:constr type="l" for="ch" forName="centerBoxChildren" refType="w" fact="0.025"/>
                <dgm:constr type="t" for="ch" forName="centerBoxChildren" refType="h" fact="0.45"/>
                <dgm:constr type="w" for="ch" forName="centerBoxChildren" refType="w" fact="0.95"/>
                <dgm:constr type="h" for="ch" forName="centerBoxChildren" refType="h" fact="0.45"/>
              </dgm:constrLst>
            </dgm:if>
            <dgm:else name="Name60">
              <dgm:constrLst>
                <dgm:constr type="l" for="ch" forName="centerBoxParent"/>
                <dgm:constr type="t" for="ch" forName="centerBoxParent"/>
                <dgm:constr type="w" for="ch" forName="centerBoxParent" refType="w"/>
                <dgm:constr type="h" for="ch" forName="centerBoxParent" refType="h"/>
              </dgm:constrLst>
            </dgm:else>
          </dgm:choose>
          <dgm:ruleLst/>
          <dgm:layoutNode name="centerBoxParent" styleLbl="node1">
            <dgm:alg type="tx">
              <dgm:param type="txAnchorVert" val="t"/>
              <dgm:param type="parTxLTRAlign" val="l"/>
              <dgm:param type="parTxRTLAlign" val="r"/>
            </dgm:alg>
            <dgm:shape xmlns:r="http://schemas.openxmlformats.org/officeDocument/2006/relationships" type="roundRect" r:blip="">
              <dgm:adjLst>
                <dgm:adj idx="1" val="0.105"/>
              </dgm:adjLst>
            </dgm:shape>
            <dgm:presOf axis="ch" ptType="node" st="3" cnt="1"/>
            <dgm:constrLst>
              <dgm:constr type="tMarg" refType="primFontSz" fact="0.3"/>
              <dgm:constr type="lMarg" refType="primFontSz" fact="0.3"/>
              <dgm:constr type="rMarg" refType="primFontSz" fact="0.3"/>
            </dgm:constrLst>
            <dgm:ruleLst>
              <dgm:rule type="primFontSz" val="5" fact="NaN" max="NaN"/>
            </dgm:ruleLst>
          </dgm:layoutNode>
          <dgm:choose name="Name61">
            <dgm:if name="Name62" axis="ch ch" ptType="node node" st="3 1" cnt="1 0" func="cnt" op="gt" val="0">
              <dgm:layoutNode name="centerBoxChildren">
                <dgm:choose name="Name63">
                  <dgm:if name="Name64" func="var" arg="dir" op="equ" val="norm">
                    <dgm:alg type="lin">
                      <dgm:param type="horzAlign" val="l"/>
                    </dgm:alg>
                  </dgm:if>
                  <dgm:else name="Name65">
                    <dgm:alg type="lin">
                      <dgm:param type="linDir" val="fromR"/>
                      <dgm:param type="horzAlign" val="r"/>
                    </dgm:alg>
                  </dgm:else>
                </dgm:choose>
                <dgm:shape xmlns:r="http://schemas.openxmlformats.org/officeDocument/2006/relationships" r:blip="">
                  <dgm:adjLst/>
                </dgm:shape>
                <dgm:presOf/>
                <dgm:constrLst>
                  <dgm:constr type="w" for="ch" forName="cChild" refType="w"/>
                  <dgm:constr type="h" for="ch" forName="cChild" refType="h"/>
                </dgm:constrLst>
                <dgm:ruleLst/>
                <dgm:forEach name="Name66" axis="ch ch" ptType="node node" st="3 1" cnt="1 0">
                  <dgm:layoutNode name="cChild" styleLbl="fgAcc1">
                    <dgm:varLst>
                      <dgm:bulletEnabled val="1"/>
                    </dgm:varLst>
                    <dgm:alg type="tx"/>
                    <dgm:shape xmlns:r="http://schemas.openxmlformats.org/officeDocument/2006/relationships" type="roundRect" r:blip="">
                      <dgm:adjLst>
                        <dgm:adj idx="1" val="0.105"/>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Name67" axis="followSib" ptType="sibTrans" cnt="1">
                    <dgm:layoutNode name="centerSibTrans">
                      <dgm:alg type="sp"/>
                      <dgm:shape xmlns:r="http://schemas.openxmlformats.org/officeDocument/2006/relationships" r:blip="">
                        <dgm:adjLst/>
                      </dgm:shape>
                      <dgm:presOf/>
                      <dgm:constrLst>
                        <dgm:constr type="userA"/>
                        <dgm:constr type="w" refType="userA" fact="0.015"/>
                        <dgm:constr type="h" refType="userA" fact="0.015"/>
                      </dgm:constrLst>
                      <dgm:ruleLst/>
                    </dgm:layoutNode>
                  </dgm:forEach>
                </dgm:forEach>
              </dgm:layoutNode>
            </dgm:if>
            <dgm:else name="Name68"/>
          </dgm:choose>
        </dgm:layoutNode>
      </dgm:if>
      <dgm:else name="Name69"/>
    </dgm:choose>
  </dgm:layoutNode>
</dgm:layoutDef>
</file>

<file path=ppt/diagrams/layout12.xml><?xml version="1.0" encoding="utf-8"?>
<dgm:layoutDef xmlns:dgm="http://schemas.openxmlformats.org/drawingml/2006/diagram" xmlns:a="http://schemas.openxmlformats.org/drawingml/2006/main" uniqueId="urn:microsoft.com/office/officeart/2005/8/layout/target2">
  <dgm:title val=""/>
  <dgm:desc val=""/>
  <dgm:catLst>
    <dgm:cat type="relationship" pri="1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chMax val="3"/>
      <dgm:chPref val="1"/>
      <dgm:dir/>
      <dgm:animLvl val="lvl"/>
      <dgm:resizeHandles/>
    </dgm:varLst>
    <dgm:alg type="composite">
      <dgm:param type="horzAlign" val="none"/>
      <dgm:param type="vertAlign" val="none"/>
    </dgm:alg>
    <dgm:shape xmlns:r="http://schemas.openxmlformats.org/officeDocument/2006/relationships" r:blip="">
      <dgm:adjLst/>
    </dgm:shape>
    <dgm:presOf/>
    <dgm:choose name="Name1">
      <dgm:if name="Name2" func="var" arg="dir" op="equ" val="norm">
        <dgm:choose name="Name3">
          <dgm:if name="Name4" axis="ch ch" ptType="node node" st="1 1" cnt="1 0" func="cnt" op="gt" val="0">
            <dgm:choose name="Name5">
              <dgm:if name="Name6" axis="ch ch" ptType="node node" st="2 1" cnt="1 0" func="cnt" op="gt" val="0">
                <dgm:constrLst>
                  <dgm:constr type="primFontSz" for="des" forName="middleBoxParent" val="65"/>
                  <dgm:constr type="primFontSz" for="des" forName="mChild" val="65"/>
                  <dgm:constr type="primFontSz" for="des" forName="outerBoxParent" refType="primFontSz" refFor="des" refForName="middleBoxParent" op="equ"/>
                  <dgm:constr type="primFontSz" for="des" forName="centerBoxParent" refType="primFontSz" refFor="des" refForName="middleBoxParent" op="equ"/>
                  <dgm:constr type="primFontSz" for="des" forName="oChild" refType="primFontSz" refFor="des" refForName="mChild" op="equ"/>
                  <dgm:constr type="primFontSz" for="des" forName="cChild" refType="primFontSz" refFor="des" refForName="mChild" op="equ"/>
                  <dgm:constr type="l" for="ch" forName="outerBox"/>
                  <dgm:constr type="t" for="ch" forName="outerBox"/>
                  <dgm:constr type="w" for="ch" forName="outerBox" refType="w"/>
                  <dgm:constr type="h" for="ch" forName="outerBox" refType="h"/>
                  <dgm:constr type="l" for="ch" forName="middleBox" refType="w" fact="0.2"/>
                  <dgm:constr type="t" for="ch" forName="middleBox" refType="h" fact="0.25"/>
                  <dgm:constr type="w" for="ch" forName="middleBox" refType="w" fact="0.775"/>
                  <dgm:constr type="h" for="ch" forName="middleBox" refType="h" fact="0.7"/>
                  <dgm:constr type="l" for="ch" forName="centerBox" refType="w" fact="0.395"/>
                  <dgm:constr type="t" for="ch" forName="centerBox" refType="h" fact="0.5"/>
                  <dgm:constr type="w" for="ch" forName="centerBox" refType="w" fact="0.555"/>
                  <dgm:constr type="h" for="ch" forName="centerBox" refType="h" fact="0.4"/>
                  <dgm:constr type="userA" for="des" forName="outerSibTrans" refType="w"/>
                  <dgm:constr type="userA" for="des" forName="middleSibTrans" refType="w"/>
                  <dgm:constr type="userA" for="des" forName="centerSibTrans" refType="w"/>
                </dgm:constrLst>
              </dgm:if>
              <dgm:else name="Name7">
                <dgm:constrLst>
                  <dgm:constr type="primFontSz" for="des" forName="middleBoxParent" val="65"/>
                  <dgm:constr type="primFontSz" for="des" forName="mChild" val="65"/>
                  <dgm:constr type="primFontSz" for="des" forName="outerBoxParent" refType="primFontSz" refFor="des" refForName="middleBoxParent" op="equ"/>
                  <dgm:constr type="primFontSz" for="des" forName="centerBoxParent" refType="primFontSz" refFor="des" refForName="middleBoxParent" op="equ"/>
                  <dgm:constr type="primFontSz" for="des" forName="oChild" refType="primFontSz" refFor="des" refForName="mChild" op="equ"/>
                  <dgm:constr type="primFontSz" for="des" forName="cChild" refType="primFontSz" refFor="des" refForName="mChild" op="equ"/>
                  <dgm:constr type="l" for="ch" forName="outerBox"/>
                  <dgm:constr type="t" for="ch" forName="outerBox"/>
                  <dgm:constr type="w" for="ch" forName="outerBox" refType="w"/>
                  <dgm:constr type="h" for="ch" forName="outerBox" refType="h"/>
                  <dgm:constr type="l" for="ch" forName="middleBox" refType="w" fact="0.2"/>
                  <dgm:constr type="t" for="ch" forName="middleBox" refType="h" fact="0.25"/>
                  <dgm:constr type="w" for="ch" forName="middleBox" refType="w" fact="0.775"/>
                  <dgm:constr type="h" for="ch" forName="middleBox" refType="h" fact="0.7"/>
                  <dgm:constr type="l" for="ch" forName="centerBox" refType="w" fact="0.225"/>
                  <dgm:constr type="t" for="ch" forName="centerBox" refType="h" fact="0.5"/>
                  <dgm:constr type="w" for="ch" forName="centerBox" refType="w" fact="0.725"/>
                  <dgm:constr type="h" for="ch" forName="centerBox" refType="h" fact="0.4"/>
                  <dgm:constr type="userA" for="des" forName="outerSibTrans" refType="w"/>
                  <dgm:constr type="userA" for="des" forName="middleSibTrans" refType="w"/>
                  <dgm:constr type="userA" for="des" forName="centerSibTrans" refType="w"/>
                </dgm:constrLst>
              </dgm:else>
            </dgm:choose>
          </dgm:if>
          <dgm:else name="Name8">
            <dgm:choose name="Name9">
              <dgm:if name="Name10" axis="ch ch" ptType="node node" st="2 1" cnt="1 0" func="cnt" op="gt" val="0">
                <dgm:constrLst>
                  <dgm:constr type="primFontSz" for="des" forName="middleBoxParent" val="65"/>
                  <dgm:constr type="primFontSz" for="des" forName="mChild" val="65"/>
                  <dgm:constr type="primFontSz" for="des" forName="outerBoxParent" refType="primFontSz" refFor="des" refForName="middleBoxParent" op="equ"/>
                  <dgm:constr type="primFontSz" for="des" forName="centerBoxParent" refType="primFontSz" refFor="des" refForName="middleBoxParent" op="equ"/>
                  <dgm:constr type="primFontSz" for="des" forName="oChild" refType="primFontSz" refFor="des" refForName="mChild" op="equ"/>
                  <dgm:constr type="primFontSz" for="des" forName="cChild" refType="primFontSz" refFor="des" refForName="mChild" op="equ"/>
                  <dgm:constr type="l" for="ch" forName="outerBox"/>
                  <dgm:constr type="t" for="ch" forName="outerBox"/>
                  <dgm:constr type="w" for="ch" forName="outerBox" refType="w"/>
                  <dgm:constr type="h" for="ch" forName="outerBox" refType="h"/>
                  <dgm:constr type="l" for="ch" forName="middleBox" refType="w" fact="0.025"/>
                  <dgm:constr type="t" for="ch" forName="middleBox" refType="h" fact="0.25"/>
                  <dgm:constr type="w" for="ch" forName="middleBox" refType="w" fact="0.95"/>
                  <dgm:constr type="h" for="ch" forName="middleBox" refType="h" fact="0.7"/>
                  <dgm:constr type="l" for="ch" forName="centerBox" refType="w" fact="0.26"/>
                  <dgm:constr type="t" for="ch" forName="centerBox" refType="h" fact="0.5"/>
                  <dgm:constr type="w" for="ch" forName="centerBox" refType="w" fact="0.69"/>
                  <dgm:constr type="h" for="ch" forName="centerBox" refType="h" fact="0.4"/>
                  <dgm:constr type="userA" for="des" forName="outerSibTrans" refType="w"/>
                  <dgm:constr type="userA" for="des" forName="middleSibTrans" refType="w"/>
                  <dgm:constr type="userA" for="des" forName="centerSibTrans" refType="w"/>
                </dgm:constrLst>
              </dgm:if>
              <dgm:else name="Name11">
                <dgm:constrLst>
                  <dgm:constr type="primFontSz" for="des" forName="middleBoxParent" val="65"/>
                  <dgm:constr type="primFontSz" for="des" forName="mChild" val="65"/>
                  <dgm:constr type="primFontSz" for="des" forName="outerBoxParent" refType="primFontSz" refFor="des" refForName="middleBoxParent" op="equ"/>
                  <dgm:constr type="primFontSz" for="des" forName="centerBoxParent" refType="primFontSz" refFor="des" refForName="middleBoxParent" op="equ"/>
                  <dgm:constr type="primFontSz" for="des" forName="oChild" refType="primFontSz" refFor="des" refForName="mChild" op="equ"/>
                  <dgm:constr type="primFontSz" for="des" forName="cChild" refType="primFontSz" refFor="des" refForName="mChild" op="equ"/>
                  <dgm:constr type="l" for="ch" forName="outerBox"/>
                  <dgm:constr type="t" for="ch" forName="outerBox"/>
                  <dgm:constr type="w" for="ch" forName="outerBox" refType="w"/>
                  <dgm:constr type="h" for="ch" forName="outerBox" refType="h"/>
                  <dgm:constr type="l" for="ch" forName="middleBox" refType="w" fact="0.025"/>
                  <dgm:constr type="t" for="ch" forName="middleBox" refType="h" fact="0.25"/>
                  <dgm:constr type="w" for="ch" forName="middleBox" refType="w" fact="0.95"/>
                  <dgm:constr type="h" for="ch" forName="middleBox" refType="h" fact="0.7"/>
                  <dgm:constr type="l" for="ch" forName="centerBox" refType="w" fact="0.05"/>
                  <dgm:constr type="t" for="ch" forName="centerBox" refType="h" fact="0.5"/>
                  <dgm:constr type="w" for="ch" forName="centerBox" refType="w" fact="0.9"/>
                  <dgm:constr type="h" for="ch" forName="centerBox" refType="h" fact="0.4"/>
                  <dgm:constr type="userA" for="des" forName="outerSibTrans" refType="w"/>
                  <dgm:constr type="userA" for="des" forName="middleSibTrans" refType="w"/>
                  <dgm:constr type="userA" for="des" forName="centerSibTrans" refType="w"/>
                </dgm:constrLst>
              </dgm:else>
            </dgm:choose>
          </dgm:else>
        </dgm:choose>
      </dgm:if>
      <dgm:else name="Name12">
        <dgm:choose name="Name13">
          <dgm:if name="Name14" axis="ch ch" ptType="node node" st="1 1" cnt="1 0" func="cnt" op="gt" val="0">
            <dgm:choose name="Name15">
              <dgm:if name="Name16" axis="ch ch" ptType="node node" st="2 1" cnt="1 0" func="cnt" op="gt" val="0">
                <dgm:constrLst>
                  <dgm:constr type="primFontSz" for="des" forName="middleBoxParent" val="65"/>
                  <dgm:constr type="primFontSz" for="des" forName="mChild" val="65"/>
                  <dgm:constr type="primFontSz" for="des" forName="outerBoxParent" refType="primFontSz" refFor="des" refForName="middleBoxParent" op="equ"/>
                  <dgm:constr type="primFontSz" for="des" forName="centerBoxParent" refType="primFontSz" refFor="des" refForName="middleBoxParent" op="equ"/>
                  <dgm:constr type="primFontSz" for="des" forName="oChild" refType="primFontSz" refFor="des" refForName="mChild" op="equ"/>
                  <dgm:constr type="primFontSz" for="des" forName="cChild" refType="primFontSz" refFor="des" refForName="mChild" op="equ"/>
                  <dgm:constr type="l" for="ch" forName="outerBox"/>
                  <dgm:constr type="t" for="ch" forName="outerBox"/>
                  <dgm:constr type="w" for="ch" forName="outerBox" refType="w"/>
                  <dgm:constr type="h" for="ch" forName="outerBox" refType="h"/>
                  <dgm:constr type="l" for="ch" forName="middleBox" refType="w" fact="0.025"/>
                  <dgm:constr type="t" for="ch" forName="middleBox" refType="h" fact="0.25"/>
                  <dgm:constr type="w" for="ch" forName="middleBox" refType="w" fact="0.775"/>
                  <dgm:constr type="h" for="ch" forName="middleBox" refType="h" fact="0.7"/>
                  <dgm:constr type="l" for="ch" forName="centerBox" refType="w" fact="0.05"/>
                  <dgm:constr type="t" for="ch" forName="centerBox" refType="h" fact="0.5"/>
                  <dgm:constr type="w" for="ch" forName="centerBox" refType="w" fact="0.55"/>
                  <dgm:constr type="h" for="ch" forName="centerBox" refType="h" fact="0.4"/>
                  <dgm:constr type="userA" for="des" forName="outerSibTrans" refType="w"/>
                  <dgm:constr type="userA" for="des" forName="middleSibTrans" refType="w"/>
                  <dgm:constr type="userA" for="des" forName="centerSibTrans" refType="w"/>
                </dgm:constrLst>
              </dgm:if>
              <dgm:else name="Name17">
                <dgm:constrLst>
                  <dgm:constr type="primFontSz" for="des" forName="middleBoxParent" val="65"/>
                  <dgm:constr type="primFontSz" for="des" forName="mChild" val="65"/>
                  <dgm:constr type="primFontSz" for="des" forName="outerBoxParent" refType="primFontSz" refFor="des" refForName="middleBoxParent" op="equ"/>
                  <dgm:constr type="primFontSz" for="des" forName="centerBoxParent" refType="primFontSz" refFor="des" refForName="middleBoxParent" op="equ"/>
                  <dgm:constr type="primFontSz" for="des" forName="oChild" refType="primFontSz" refFor="des" refForName="mChild" op="equ"/>
                  <dgm:constr type="primFontSz" for="des" forName="cChild" refType="primFontSz" refFor="des" refForName="mChild" op="equ"/>
                  <dgm:constr type="l" for="ch" forName="outerBox"/>
                  <dgm:constr type="t" for="ch" forName="outerBox"/>
                  <dgm:constr type="w" for="ch" forName="outerBox" refType="w"/>
                  <dgm:constr type="h" for="ch" forName="outerBox" refType="h"/>
                  <dgm:constr type="l" for="ch" forName="middleBox" refType="w" fact="0.025"/>
                  <dgm:constr type="t" for="ch" forName="middleBox" refType="h" fact="0.25"/>
                  <dgm:constr type="w" for="ch" forName="middleBox" refType="w" fact="0.775"/>
                  <dgm:constr type="h" for="ch" forName="middleBox" refType="h" fact="0.7"/>
                  <dgm:constr type="l" for="ch" forName="centerBox" refType="w" fact="0.05"/>
                  <dgm:constr type="t" for="ch" forName="centerBox" refType="h" fact="0.5"/>
                  <dgm:constr type="w" for="ch" forName="centerBox" refType="w" fact="0.725"/>
                  <dgm:constr type="h" for="ch" forName="centerBox" refType="h" fact="0.4"/>
                  <dgm:constr type="userA" for="des" forName="outerSibTrans" refType="w"/>
                  <dgm:constr type="userA" for="des" forName="middleSibTrans" refType="w"/>
                  <dgm:constr type="userA" for="des" forName="centerSibTrans" refType="w"/>
                </dgm:constrLst>
              </dgm:else>
            </dgm:choose>
          </dgm:if>
          <dgm:else name="Name18">
            <dgm:choose name="Name19">
              <dgm:if name="Name20" axis="ch ch" ptType="node node" st="2 1" cnt="1 0" func="cnt" op="gt" val="0">
                <dgm:constrLst>
                  <dgm:constr type="primFontSz" for="des" forName="middleBoxParent" val="65"/>
                  <dgm:constr type="primFontSz" for="des" forName="mChild" val="65"/>
                  <dgm:constr type="primFontSz" for="des" forName="outerBoxParent" refType="primFontSz" refFor="des" refForName="middleBoxParent" op="equ"/>
                  <dgm:constr type="primFontSz" for="des" forName="centerBoxParent" refType="primFontSz" refFor="des" refForName="middleBoxParent" op="equ"/>
                  <dgm:constr type="primFontSz" for="des" forName="oChild" refType="primFontSz" refFor="des" refForName="mChild" op="equ"/>
                  <dgm:constr type="primFontSz" for="des" forName="cChild" refType="primFontSz" refFor="des" refForName="mChild" op="equ"/>
                  <dgm:constr type="l" for="ch" forName="outerBox"/>
                  <dgm:constr type="t" for="ch" forName="outerBox"/>
                  <dgm:constr type="w" for="ch" forName="outerBox" refType="w"/>
                  <dgm:constr type="h" for="ch" forName="outerBox" refType="h"/>
                  <dgm:constr type="l" for="ch" forName="middleBox" refType="w" fact="0.025"/>
                  <dgm:constr type="t" for="ch" forName="middleBox" refType="h" fact="0.25"/>
                  <dgm:constr type="w" for="ch" forName="middleBox" refType="w" fact="0.95"/>
                  <dgm:constr type="h" for="ch" forName="middleBox" refType="h" fact="0.7"/>
                  <dgm:constr type="l" for="ch" forName="centerBox" refType="w" fact="0.05"/>
                  <dgm:constr type="t" for="ch" forName="centerBox" refType="h" fact="0.5"/>
                  <dgm:constr type="w" for="ch" forName="centerBox" refType="w" fact="0.69"/>
                  <dgm:constr type="h" for="ch" forName="centerBox" refType="h" fact="0.4"/>
                  <dgm:constr type="userA" for="des" forName="outerSibTrans" refType="w"/>
                  <dgm:constr type="userA" for="des" forName="middleSibTrans" refType="w"/>
                  <dgm:constr type="userA" for="des" forName="centerSibTrans" refType="w"/>
                </dgm:constrLst>
              </dgm:if>
              <dgm:else name="Name21">
                <dgm:constrLst>
                  <dgm:constr type="primFontSz" for="des" forName="middleBoxParent" val="65"/>
                  <dgm:constr type="primFontSz" for="des" forName="mChild" val="65"/>
                  <dgm:constr type="primFontSz" for="des" forName="outerBoxParent" refType="primFontSz" refFor="des" refForName="middleBoxParent" op="equ"/>
                  <dgm:constr type="primFontSz" for="des" forName="centerBoxParent" refType="primFontSz" refFor="des" refForName="middleBoxParent" op="equ"/>
                  <dgm:constr type="primFontSz" for="des" forName="oChild" refType="primFontSz" refFor="des" refForName="mChild" op="equ"/>
                  <dgm:constr type="primFontSz" for="des" forName="cChild" refType="primFontSz" refFor="des" refForName="mChild" op="equ"/>
                  <dgm:constr type="l" for="ch" forName="outerBox"/>
                  <dgm:constr type="t" for="ch" forName="outerBox"/>
                  <dgm:constr type="w" for="ch" forName="outerBox" refType="w"/>
                  <dgm:constr type="h" for="ch" forName="outerBox" refType="h"/>
                  <dgm:constr type="l" for="ch" forName="middleBox" refType="w" fact="0.025"/>
                  <dgm:constr type="t" for="ch" forName="middleBox" refType="h" fact="0.25"/>
                  <dgm:constr type="w" for="ch" forName="middleBox" refType="w" fact="0.95"/>
                  <dgm:constr type="h" for="ch" forName="middleBox" refType="h" fact="0.7"/>
                  <dgm:constr type="l" for="ch" forName="centerBox" refType="w" fact="0.05"/>
                  <dgm:constr type="t" for="ch" forName="centerBox" refType="h" fact="0.5"/>
                  <dgm:constr type="w" for="ch" forName="centerBox" refType="w" fact="0.9"/>
                  <dgm:constr type="h" for="ch" forName="centerBox" refType="h" fact="0.4"/>
                  <dgm:constr type="userA" for="des" forName="outerSibTrans" refType="w"/>
                  <dgm:constr type="userA" for="des" forName="middleSibTrans" refType="w"/>
                  <dgm:constr type="userA" for="des" forName="centerSibTrans" refType="w"/>
                </dgm:constrLst>
              </dgm:else>
            </dgm:choose>
          </dgm:else>
        </dgm:choose>
      </dgm:else>
    </dgm:choose>
    <dgm:ruleLst/>
    <dgm:choose name="Name22">
      <dgm:if name="Name23" axis="root ch" ptType="all node" st="1 1" cnt="0 0" func="cnt" op="gte" val="1">
        <dgm:layoutNode name="outerBox" styleLbl="node1">
          <dgm:alg type="composite">
            <dgm:param type="horzAlign" val="none"/>
            <dgm:param type="vertAlign" val="none"/>
          </dgm:alg>
          <dgm:shape xmlns:r="http://schemas.openxmlformats.org/officeDocument/2006/relationships" r:blip="">
            <dgm:adjLst/>
          </dgm:shape>
          <dgm:presOf/>
          <dgm:choose name="Name24">
            <dgm:if name="Name25" axis="root ch" ptType="all node" st="1 1" cnt="0 0" func="cnt" op="gt" val="1">
              <dgm:choose name="Name26">
                <dgm:if name="Name27" func="var" arg="dir" op="equ" val="norm">
                  <dgm:constrLst>
                    <dgm:constr type="l" for="ch" forName="outerBoxParent"/>
                    <dgm:constr type="t" for="ch" forName="outerBoxParent"/>
                    <dgm:constr type="w" for="ch" forName="outerBoxParent" refType="w"/>
                    <dgm:constr type="h" for="ch" forName="outerBoxParent" refType="h"/>
                    <dgm:constr type="bMarg" for="ch" forName="outerBoxParent" refType="h" fact="2.2"/>
                    <dgm:constr type="l" for="ch" forName="outerBoxChildren" refType="w" fact="0.025"/>
                    <dgm:constr type="t" for="ch" forName="outerBoxChildren" refType="h" fact="0.25"/>
                    <dgm:constr type="w" for="ch" forName="outerBoxChildren" refType="w" fact="0.15"/>
                    <dgm:constr type="h" for="ch" forName="outerBoxChildren" refType="h" fact="0.7"/>
                  </dgm:constrLst>
                </dgm:if>
                <dgm:else name="Name28">
                  <dgm:constrLst>
                    <dgm:constr type="l" for="ch" forName="outerBoxParent"/>
                    <dgm:constr type="t" for="ch" forName="outerBoxParent"/>
                    <dgm:constr type="w" for="ch" forName="outerBoxParent" refType="w"/>
                    <dgm:constr type="h" for="ch" forName="outerBoxParent" refType="h"/>
                    <dgm:constr type="bMarg" for="ch" forName="outerBoxParent" refType="h" fact="2.2"/>
                    <dgm:constr type="l" for="ch" forName="outerBoxChildren" refType="w" fact="0.825"/>
                    <dgm:constr type="t" for="ch" forName="outerBoxChildren" refType="h" fact="0.25"/>
                    <dgm:constr type="w" for="ch" forName="outerBoxChildren" refType="w" fact="0.15"/>
                    <dgm:constr type="h" for="ch" forName="outerBoxChildren" refType="h" fact="0.7"/>
                  </dgm:constrLst>
                </dgm:else>
              </dgm:choose>
            </dgm:if>
            <dgm:else name="Name29">
              <dgm:constrLst>
                <dgm:constr type="l" for="ch" forName="outerBoxParent"/>
                <dgm:constr type="t" for="ch" forName="outerBoxParent"/>
                <dgm:constr type="w" for="ch" forName="outerBoxParent" refType="w"/>
                <dgm:constr type="h" for="ch" forName="outerBoxParent" refType="h"/>
                <dgm:constr type="bMarg" for="ch" forName="outerBoxParent" refType="h" fact="1.75"/>
                <dgm:constr type="l" for="ch" forName="outerBoxChildren" refType="w" fact="0.025"/>
                <dgm:constr type="t" for="ch" forName="outerBoxChildren" refType="h" fact="0.45"/>
                <dgm:constr type="w" for="ch" forName="outerBoxChildren" refType="w" fact="0.95"/>
                <dgm:constr type="h" for="ch" forName="outerBoxChildren" refType="h" fact="0.45"/>
              </dgm:constrLst>
            </dgm:else>
          </dgm:choose>
          <dgm:ruleLst/>
          <dgm:layoutNode name="outerBoxParent" styleLbl="node1">
            <dgm:alg type="tx">
              <dgm:param type="txAnchorVert" val="t"/>
              <dgm:param type="parTxLTRAlign" val="l"/>
              <dgm:param type="parTxRTLAlign" val="r"/>
            </dgm:alg>
            <dgm:shape xmlns:r="http://schemas.openxmlformats.org/officeDocument/2006/relationships" type="roundRect" r:blip="">
              <dgm:adjLst>
                <dgm:adj idx="1" val="0.085"/>
              </dgm:adjLst>
            </dgm:shape>
            <dgm:presOf axis="ch" ptType="node" cnt="1"/>
            <dgm:constrLst>
              <dgm:constr type="tMarg" refType="primFontSz" fact="0.3"/>
              <dgm:constr type="lMarg" refType="primFontSz" fact="0.3"/>
              <dgm:constr type="rMarg" refType="primFontSz" fact="0.3"/>
            </dgm:constrLst>
            <dgm:ruleLst>
              <dgm:rule type="primFontSz" val="5" fact="NaN" max="NaN"/>
            </dgm:ruleLst>
          </dgm:layoutNode>
          <dgm:layoutNode name="outerBoxChildren">
            <dgm:choose name="Name30">
              <dgm:if name="Name31" axis="root ch" ptType="all node" st="1 1" cnt="0 0" func="cnt" op="gt" val="1">
                <dgm:alg type="lin">
                  <dgm:param type="linDir" val="fromT"/>
                  <dgm:param type="vertAlign" val="t"/>
                </dgm:alg>
              </dgm:if>
              <dgm:else name="Name32">
                <dgm:choose name="Name33">
                  <dgm:if name="Name34" func="var" arg="dir" op="equ" val="norm">
                    <dgm:alg type="lin">
                      <dgm:param type="horzAlign" val="l"/>
                    </dgm:alg>
                  </dgm:if>
                  <dgm:else name="Name35">
                    <dgm:alg type="lin">
                      <dgm:param type="linDir" val="fromR"/>
                      <dgm:param type="horzAlign" val="r"/>
                    </dgm:alg>
                  </dgm:else>
                </dgm:choose>
              </dgm:else>
            </dgm:choose>
            <dgm:shape xmlns:r="http://schemas.openxmlformats.org/officeDocument/2006/relationships" r:blip="">
              <dgm:adjLst/>
            </dgm:shape>
            <dgm:presOf/>
            <dgm:constrLst>
              <dgm:constr type="w" for="ch" forName="oChild" refType="w"/>
              <dgm:constr type="h" for="ch" forName="oChild" refType="h"/>
            </dgm:constrLst>
            <dgm:ruleLst/>
            <dgm:forEach name="Name36" axis="ch ch" ptType="node node" st="1 1" cnt="1 0">
              <dgm:layoutNode name="oChild" styleLbl="fgAcc1">
                <dgm:varLst>
                  <dgm:bulletEnabled val="1"/>
                </dgm:varLst>
                <dgm:alg type="tx"/>
                <dgm:shape xmlns:r="http://schemas.openxmlformats.org/officeDocument/2006/relationships" type="roundRect" r:blip="">
                  <dgm:adjLst>
                    <dgm:adj idx="1" val="0.105"/>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Name37" axis="followSib" ptType="sibTrans" cnt="1">
                <dgm:layoutNode name="outerSibTrans">
                  <dgm:alg type="sp"/>
                  <dgm:shape xmlns:r="http://schemas.openxmlformats.org/officeDocument/2006/relationships" r:blip="">
                    <dgm:adjLst/>
                  </dgm:shape>
                  <dgm:presOf/>
                  <dgm:constrLst>
                    <dgm:constr type="userA"/>
                    <dgm:constr type="w" refType="userA" fact="0.015"/>
                    <dgm:constr type="h" refType="userA" fact="0.015"/>
                  </dgm:constrLst>
                  <dgm:ruleLst/>
                </dgm:layoutNode>
              </dgm:forEach>
            </dgm:forEach>
          </dgm:layoutNode>
        </dgm:layoutNode>
      </dgm:if>
      <dgm:else name="Name38"/>
    </dgm:choose>
    <dgm:choose name="Name39">
      <dgm:if name="Name40" axis="root ch" ptType="all node" st="1 1" cnt="0 0" func="cnt" op="gte" val="2">
        <dgm:layoutNode name="middleBox">
          <dgm:alg type="composite">
            <dgm:param type="horzAlign" val="none"/>
            <dgm:param type="vertAlign" val="none"/>
          </dgm:alg>
          <dgm:shape xmlns:r="http://schemas.openxmlformats.org/officeDocument/2006/relationships" r:blip="">
            <dgm:adjLst/>
          </dgm:shape>
          <dgm:presOf/>
          <dgm:choose name="Name41">
            <dgm:if name="Name42" axis="root ch" ptType="all node" st="1 1" cnt="0 0" func="cnt" op="gt" val="2">
              <dgm:choose name="Name43">
                <dgm:if name="Name44" func="var" arg="dir" op="equ" val="norm">
                  <dgm:constrLst>
                    <dgm:constr type="l" for="ch" forName="middleBoxParent"/>
                    <dgm:constr type="t" for="ch" forName="middleBoxParent"/>
                    <dgm:constr type="w" for="ch" forName="middleBoxParent" refType="w"/>
                    <dgm:constr type="h" for="ch" forName="middleBoxParent" refType="h"/>
                    <dgm:constr type="bMarg" for="ch" forName="middleBoxParent" refType="h" fact="1.8"/>
                    <dgm:constr type="l" for="ch" forName="middleBoxChildren" refType="w" fact="0.025"/>
                    <dgm:constr type="t" for="ch" forName="middleBoxChildren" refType="h" fact="0.35"/>
                    <dgm:constr type="w" for="ch" forName="middleBoxChildren" refType="w" fact="0.2"/>
                    <dgm:constr type="h" for="ch" forName="middleBoxChildren" refType="h" fact="0.575"/>
                  </dgm:constrLst>
                </dgm:if>
                <dgm:else name="Name45">
                  <dgm:constrLst>
                    <dgm:constr type="l" for="ch" forName="middleBoxParent"/>
                    <dgm:constr type="t" for="ch" forName="middleBoxParent"/>
                    <dgm:constr type="w" for="ch" forName="middleBoxParent" refType="w"/>
                    <dgm:constr type="h" for="ch" forName="middleBoxParent" refType="h"/>
                    <dgm:constr type="bMarg" for="ch" forName="middleBoxParent" refType="h" fact="1.8"/>
                    <dgm:constr type="l" for="ch" forName="middleBoxChildren" refType="w" fact="0.775"/>
                    <dgm:constr type="t" for="ch" forName="middleBoxChildren" refType="h" fact="0.35"/>
                    <dgm:constr type="w" for="ch" forName="middleBoxChildren" refType="w" fact="0.2"/>
                    <dgm:constr type="h" for="ch" forName="middleBoxChildren" refType="h" fact="0.575"/>
                  </dgm:constrLst>
                </dgm:else>
              </dgm:choose>
            </dgm:if>
            <dgm:else name="Name46">
              <dgm:constrLst>
                <dgm:constr type="l" for="ch" forName="middleBoxParent"/>
                <dgm:constr type="t" for="ch" forName="middleBoxParent"/>
                <dgm:constr type="w" for="ch" forName="middleBoxParent" refType="w"/>
                <dgm:constr type="h" for="ch" forName="middleBoxParent" refType="h"/>
                <dgm:constr type="bMarg" for="ch" forName="middleBoxParent" refType="h" fact="1.8"/>
                <dgm:constr type="l" for="ch" forName="middleBoxChildren" refType="w" fact="0.025"/>
                <dgm:constr type="t" for="ch" forName="middleBoxChildren" refType="h" fact="0.45"/>
                <dgm:constr type="w" for="ch" forName="middleBoxChildren" refType="w" fact="0.95"/>
                <dgm:constr type="h" for="ch" forName="middleBoxChildren" refType="h" fact="0.45"/>
              </dgm:constrLst>
            </dgm:else>
          </dgm:choose>
          <dgm:ruleLst/>
          <dgm:layoutNode name="middleBoxParent" styleLbl="node1">
            <dgm:alg type="tx">
              <dgm:param type="txAnchorVert" val="t"/>
              <dgm:param type="parTxLTRAlign" val="l"/>
              <dgm:param type="parTxRTLAlign" val="r"/>
            </dgm:alg>
            <dgm:shape xmlns:r="http://schemas.openxmlformats.org/officeDocument/2006/relationships" type="roundRect" r:blip="">
              <dgm:adjLst>
                <dgm:adj idx="1" val="0.105"/>
              </dgm:adjLst>
            </dgm:shape>
            <dgm:presOf axis="ch" ptType="node" st="2" cnt="1"/>
            <dgm:constrLst>
              <dgm:constr type="tMarg" refType="primFontSz" fact="0.3"/>
              <dgm:constr type="lMarg" refType="primFontSz" fact="0.3"/>
              <dgm:constr type="rMarg" refType="primFontSz" fact="0.3"/>
            </dgm:constrLst>
            <dgm:ruleLst>
              <dgm:rule type="primFontSz" val="5" fact="NaN" max="NaN"/>
            </dgm:ruleLst>
          </dgm:layoutNode>
          <dgm:layoutNode name="middleBoxChildren">
            <dgm:choose name="Name47">
              <dgm:if name="Name48" axis="root ch" ptType="all node" st="1 1" cnt="0 0" func="cnt" op="gt" val="2">
                <dgm:alg type="lin">
                  <dgm:param type="linDir" val="fromT"/>
                  <dgm:param type="vertAlign" val="t"/>
                </dgm:alg>
              </dgm:if>
              <dgm:else name="Name49">
                <dgm:choose name="Name50">
                  <dgm:if name="Name51" func="var" arg="dir" op="equ" val="norm">
                    <dgm:alg type="lin">
                      <dgm:param type="horzAlign" val="l"/>
                    </dgm:alg>
                  </dgm:if>
                  <dgm:else name="Name52">
                    <dgm:alg type="lin">
                      <dgm:param type="linDir" val="fromR"/>
                      <dgm:param type="horzAlign" val="r"/>
                    </dgm:alg>
                  </dgm:else>
                </dgm:choose>
              </dgm:else>
            </dgm:choose>
            <dgm:shape xmlns:r="http://schemas.openxmlformats.org/officeDocument/2006/relationships" r:blip="">
              <dgm:adjLst/>
            </dgm:shape>
            <dgm:presOf/>
            <dgm:constrLst>
              <dgm:constr type="w" for="ch" forName="mChild" refType="w"/>
              <dgm:constr type="h" for="ch" forName="mChild" refType="h"/>
            </dgm:constrLst>
            <dgm:ruleLst/>
            <dgm:forEach name="Name53" axis="ch ch" ptType="node node" st="2 1" cnt="1 0">
              <dgm:layoutNode name="mChild" styleLbl="fgAcc1">
                <dgm:varLst>
                  <dgm:bulletEnabled val="1"/>
                </dgm:varLst>
                <dgm:alg type="tx"/>
                <dgm:shape xmlns:r="http://schemas.openxmlformats.org/officeDocument/2006/relationships" type="roundRect" r:blip="">
                  <dgm:adjLst>
                    <dgm:adj idx="1" val="0.105"/>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Name54" axis="followSib" ptType="sibTrans" cnt="1">
                <dgm:layoutNode name="middleSibTrans">
                  <dgm:alg type="sp"/>
                  <dgm:shape xmlns:r="http://schemas.openxmlformats.org/officeDocument/2006/relationships" r:blip="">
                    <dgm:adjLst/>
                  </dgm:shape>
                  <dgm:presOf/>
                  <dgm:constrLst>
                    <dgm:constr type="userA"/>
                    <dgm:constr type="w" refType="userA" fact="0.015"/>
                    <dgm:constr type="h" refType="userA" fact="0.015"/>
                  </dgm:constrLst>
                  <dgm:ruleLst/>
                </dgm:layoutNode>
              </dgm:forEach>
            </dgm:forEach>
          </dgm:layoutNode>
        </dgm:layoutNode>
      </dgm:if>
      <dgm:else name="Name55"/>
    </dgm:choose>
    <dgm:choose name="Name56">
      <dgm:if name="Name57" axis="root ch" ptType="all node" st="1 1" cnt="0 0" func="cnt" op="gte" val="3">
        <dgm:layoutNode name="centerBox">
          <dgm:alg type="composite">
            <dgm:param type="horzAlign" val="none"/>
            <dgm:param type="vertAlign" val="none"/>
          </dgm:alg>
          <dgm:shape xmlns:r="http://schemas.openxmlformats.org/officeDocument/2006/relationships" r:blip="">
            <dgm:adjLst/>
          </dgm:shape>
          <dgm:presOf/>
          <dgm:choose name="Name58">
            <dgm:if name="Name59" axis="ch ch" ptType="node node" st="3 1" cnt="1 0" func="cnt" op="gt" val="0">
              <dgm:constrLst>
                <dgm:constr type="l" for="ch" forName="centerBoxParent"/>
                <dgm:constr type="t" for="ch" forName="centerBoxParent"/>
                <dgm:constr type="w" for="ch" forName="centerBoxParent" refType="w"/>
                <dgm:constr type="h" for="ch" forName="centerBoxParent" refType="h"/>
                <dgm:constr type="bMarg" for="ch" forName="centerBoxParent" refType="h" fact="1.6"/>
                <dgm:constr type="l" for="ch" forName="centerBoxChildren" refType="w" fact="0.025"/>
                <dgm:constr type="t" for="ch" forName="centerBoxChildren" refType="h" fact="0.45"/>
                <dgm:constr type="w" for="ch" forName="centerBoxChildren" refType="w" fact="0.95"/>
                <dgm:constr type="h" for="ch" forName="centerBoxChildren" refType="h" fact="0.45"/>
              </dgm:constrLst>
            </dgm:if>
            <dgm:else name="Name60">
              <dgm:constrLst>
                <dgm:constr type="l" for="ch" forName="centerBoxParent"/>
                <dgm:constr type="t" for="ch" forName="centerBoxParent"/>
                <dgm:constr type="w" for="ch" forName="centerBoxParent" refType="w"/>
                <dgm:constr type="h" for="ch" forName="centerBoxParent" refType="h"/>
              </dgm:constrLst>
            </dgm:else>
          </dgm:choose>
          <dgm:ruleLst/>
          <dgm:layoutNode name="centerBoxParent" styleLbl="node1">
            <dgm:alg type="tx">
              <dgm:param type="txAnchorVert" val="t"/>
              <dgm:param type="parTxLTRAlign" val="l"/>
              <dgm:param type="parTxRTLAlign" val="r"/>
            </dgm:alg>
            <dgm:shape xmlns:r="http://schemas.openxmlformats.org/officeDocument/2006/relationships" type="roundRect" r:blip="">
              <dgm:adjLst>
                <dgm:adj idx="1" val="0.105"/>
              </dgm:adjLst>
            </dgm:shape>
            <dgm:presOf axis="ch" ptType="node" st="3" cnt="1"/>
            <dgm:constrLst>
              <dgm:constr type="tMarg" refType="primFontSz" fact="0.3"/>
              <dgm:constr type="lMarg" refType="primFontSz" fact="0.3"/>
              <dgm:constr type="rMarg" refType="primFontSz" fact="0.3"/>
            </dgm:constrLst>
            <dgm:ruleLst>
              <dgm:rule type="primFontSz" val="5" fact="NaN" max="NaN"/>
            </dgm:ruleLst>
          </dgm:layoutNode>
          <dgm:choose name="Name61">
            <dgm:if name="Name62" axis="ch ch" ptType="node node" st="3 1" cnt="1 0" func="cnt" op="gt" val="0">
              <dgm:layoutNode name="centerBoxChildren">
                <dgm:choose name="Name63">
                  <dgm:if name="Name64" func="var" arg="dir" op="equ" val="norm">
                    <dgm:alg type="lin">
                      <dgm:param type="horzAlign" val="l"/>
                    </dgm:alg>
                  </dgm:if>
                  <dgm:else name="Name65">
                    <dgm:alg type="lin">
                      <dgm:param type="linDir" val="fromR"/>
                      <dgm:param type="horzAlign" val="r"/>
                    </dgm:alg>
                  </dgm:else>
                </dgm:choose>
                <dgm:shape xmlns:r="http://schemas.openxmlformats.org/officeDocument/2006/relationships" r:blip="">
                  <dgm:adjLst/>
                </dgm:shape>
                <dgm:presOf/>
                <dgm:constrLst>
                  <dgm:constr type="w" for="ch" forName="cChild" refType="w"/>
                  <dgm:constr type="h" for="ch" forName="cChild" refType="h"/>
                </dgm:constrLst>
                <dgm:ruleLst/>
                <dgm:forEach name="Name66" axis="ch ch" ptType="node node" st="3 1" cnt="1 0">
                  <dgm:layoutNode name="cChild" styleLbl="fgAcc1">
                    <dgm:varLst>
                      <dgm:bulletEnabled val="1"/>
                    </dgm:varLst>
                    <dgm:alg type="tx"/>
                    <dgm:shape xmlns:r="http://schemas.openxmlformats.org/officeDocument/2006/relationships" type="roundRect" r:blip="">
                      <dgm:adjLst>
                        <dgm:adj idx="1" val="0.105"/>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Name67" axis="followSib" ptType="sibTrans" cnt="1">
                    <dgm:layoutNode name="centerSibTrans">
                      <dgm:alg type="sp"/>
                      <dgm:shape xmlns:r="http://schemas.openxmlformats.org/officeDocument/2006/relationships" r:blip="">
                        <dgm:adjLst/>
                      </dgm:shape>
                      <dgm:presOf/>
                      <dgm:constrLst>
                        <dgm:constr type="userA"/>
                        <dgm:constr type="w" refType="userA" fact="0.015"/>
                        <dgm:constr type="h" refType="userA" fact="0.015"/>
                      </dgm:constrLst>
                      <dgm:ruleLst/>
                    </dgm:layoutNode>
                  </dgm:forEach>
                </dgm:forEach>
              </dgm:layoutNode>
            </dgm:if>
            <dgm:else name="Name68"/>
          </dgm:choose>
        </dgm:layoutNode>
      </dgm:if>
      <dgm:else name="Name69"/>
    </dgm:choose>
  </dgm:layoutNode>
</dgm:layoutDef>
</file>

<file path=ppt/diagrams/layout13.xml><?xml version="1.0" encoding="utf-8"?>
<dgm:layoutDef xmlns:dgm="http://schemas.openxmlformats.org/drawingml/2006/diagram" xmlns:a="http://schemas.openxmlformats.org/drawingml/2006/main" uniqueId="urn:microsoft.com/office/officeart/2005/8/layout/target2">
  <dgm:title val=""/>
  <dgm:desc val=""/>
  <dgm:catLst>
    <dgm:cat type="relationship" pri="1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chMax val="3"/>
      <dgm:chPref val="1"/>
      <dgm:dir/>
      <dgm:animLvl val="lvl"/>
      <dgm:resizeHandles/>
    </dgm:varLst>
    <dgm:alg type="composite">
      <dgm:param type="horzAlign" val="none"/>
      <dgm:param type="vertAlign" val="none"/>
    </dgm:alg>
    <dgm:shape xmlns:r="http://schemas.openxmlformats.org/officeDocument/2006/relationships" r:blip="">
      <dgm:adjLst/>
    </dgm:shape>
    <dgm:presOf/>
    <dgm:choose name="Name1">
      <dgm:if name="Name2" func="var" arg="dir" op="equ" val="norm">
        <dgm:choose name="Name3">
          <dgm:if name="Name4" axis="ch ch" ptType="node node" st="1 1" cnt="1 0" func="cnt" op="gt" val="0">
            <dgm:choose name="Name5">
              <dgm:if name="Name6" axis="ch ch" ptType="node node" st="2 1" cnt="1 0" func="cnt" op="gt" val="0">
                <dgm:constrLst>
                  <dgm:constr type="primFontSz" for="des" forName="middleBoxParent" val="65"/>
                  <dgm:constr type="primFontSz" for="des" forName="mChild" val="65"/>
                  <dgm:constr type="primFontSz" for="des" forName="outerBoxParent" refType="primFontSz" refFor="des" refForName="middleBoxParent" op="equ"/>
                  <dgm:constr type="primFontSz" for="des" forName="centerBoxParent" refType="primFontSz" refFor="des" refForName="middleBoxParent" op="equ"/>
                  <dgm:constr type="primFontSz" for="des" forName="oChild" refType="primFontSz" refFor="des" refForName="mChild" op="equ"/>
                  <dgm:constr type="primFontSz" for="des" forName="cChild" refType="primFontSz" refFor="des" refForName="mChild" op="equ"/>
                  <dgm:constr type="l" for="ch" forName="outerBox"/>
                  <dgm:constr type="t" for="ch" forName="outerBox"/>
                  <dgm:constr type="w" for="ch" forName="outerBox" refType="w"/>
                  <dgm:constr type="h" for="ch" forName="outerBox" refType="h"/>
                  <dgm:constr type="l" for="ch" forName="middleBox" refType="w" fact="0.2"/>
                  <dgm:constr type="t" for="ch" forName="middleBox" refType="h" fact="0.25"/>
                  <dgm:constr type="w" for="ch" forName="middleBox" refType="w" fact="0.775"/>
                  <dgm:constr type="h" for="ch" forName="middleBox" refType="h" fact="0.7"/>
                  <dgm:constr type="l" for="ch" forName="centerBox" refType="w" fact="0.395"/>
                  <dgm:constr type="t" for="ch" forName="centerBox" refType="h" fact="0.5"/>
                  <dgm:constr type="w" for="ch" forName="centerBox" refType="w" fact="0.555"/>
                  <dgm:constr type="h" for="ch" forName="centerBox" refType="h" fact="0.4"/>
                  <dgm:constr type="userA" for="des" forName="outerSibTrans" refType="w"/>
                  <dgm:constr type="userA" for="des" forName="middleSibTrans" refType="w"/>
                  <dgm:constr type="userA" for="des" forName="centerSibTrans" refType="w"/>
                </dgm:constrLst>
              </dgm:if>
              <dgm:else name="Name7">
                <dgm:constrLst>
                  <dgm:constr type="primFontSz" for="des" forName="middleBoxParent" val="65"/>
                  <dgm:constr type="primFontSz" for="des" forName="mChild" val="65"/>
                  <dgm:constr type="primFontSz" for="des" forName="outerBoxParent" refType="primFontSz" refFor="des" refForName="middleBoxParent" op="equ"/>
                  <dgm:constr type="primFontSz" for="des" forName="centerBoxParent" refType="primFontSz" refFor="des" refForName="middleBoxParent" op="equ"/>
                  <dgm:constr type="primFontSz" for="des" forName="oChild" refType="primFontSz" refFor="des" refForName="mChild" op="equ"/>
                  <dgm:constr type="primFontSz" for="des" forName="cChild" refType="primFontSz" refFor="des" refForName="mChild" op="equ"/>
                  <dgm:constr type="l" for="ch" forName="outerBox"/>
                  <dgm:constr type="t" for="ch" forName="outerBox"/>
                  <dgm:constr type="w" for="ch" forName="outerBox" refType="w"/>
                  <dgm:constr type="h" for="ch" forName="outerBox" refType="h"/>
                  <dgm:constr type="l" for="ch" forName="middleBox" refType="w" fact="0.2"/>
                  <dgm:constr type="t" for="ch" forName="middleBox" refType="h" fact="0.25"/>
                  <dgm:constr type="w" for="ch" forName="middleBox" refType="w" fact="0.775"/>
                  <dgm:constr type="h" for="ch" forName="middleBox" refType="h" fact="0.7"/>
                  <dgm:constr type="l" for="ch" forName="centerBox" refType="w" fact="0.225"/>
                  <dgm:constr type="t" for="ch" forName="centerBox" refType="h" fact="0.5"/>
                  <dgm:constr type="w" for="ch" forName="centerBox" refType="w" fact="0.725"/>
                  <dgm:constr type="h" for="ch" forName="centerBox" refType="h" fact="0.4"/>
                  <dgm:constr type="userA" for="des" forName="outerSibTrans" refType="w"/>
                  <dgm:constr type="userA" for="des" forName="middleSibTrans" refType="w"/>
                  <dgm:constr type="userA" for="des" forName="centerSibTrans" refType="w"/>
                </dgm:constrLst>
              </dgm:else>
            </dgm:choose>
          </dgm:if>
          <dgm:else name="Name8">
            <dgm:choose name="Name9">
              <dgm:if name="Name10" axis="ch ch" ptType="node node" st="2 1" cnt="1 0" func="cnt" op="gt" val="0">
                <dgm:constrLst>
                  <dgm:constr type="primFontSz" for="des" forName="middleBoxParent" val="65"/>
                  <dgm:constr type="primFontSz" for="des" forName="mChild" val="65"/>
                  <dgm:constr type="primFontSz" for="des" forName="outerBoxParent" refType="primFontSz" refFor="des" refForName="middleBoxParent" op="equ"/>
                  <dgm:constr type="primFontSz" for="des" forName="centerBoxParent" refType="primFontSz" refFor="des" refForName="middleBoxParent" op="equ"/>
                  <dgm:constr type="primFontSz" for="des" forName="oChild" refType="primFontSz" refFor="des" refForName="mChild" op="equ"/>
                  <dgm:constr type="primFontSz" for="des" forName="cChild" refType="primFontSz" refFor="des" refForName="mChild" op="equ"/>
                  <dgm:constr type="l" for="ch" forName="outerBox"/>
                  <dgm:constr type="t" for="ch" forName="outerBox"/>
                  <dgm:constr type="w" for="ch" forName="outerBox" refType="w"/>
                  <dgm:constr type="h" for="ch" forName="outerBox" refType="h"/>
                  <dgm:constr type="l" for="ch" forName="middleBox" refType="w" fact="0.025"/>
                  <dgm:constr type="t" for="ch" forName="middleBox" refType="h" fact="0.25"/>
                  <dgm:constr type="w" for="ch" forName="middleBox" refType="w" fact="0.95"/>
                  <dgm:constr type="h" for="ch" forName="middleBox" refType="h" fact="0.7"/>
                  <dgm:constr type="l" for="ch" forName="centerBox" refType="w" fact="0.26"/>
                  <dgm:constr type="t" for="ch" forName="centerBox" refType="h" fact="0.5"/>
                  <dgm:constr type="w" for="ch" forName="centerBox" refType="w" fact="0.69"/>
                  <dgm:constr type="h" for="ch" forName="centerBox" refType="h" fact="0.4"/>
                  <dgm:constr type="userA" for="des" forName="outerSibTrans" refType="w"/>
                  <dgm:constr type="userA" for="des" forName="middleSibTrans" refType="w"/>
                  <dgm:constr type="userA" for="des" forName="centerSibTrans" refType="w"/>
                </dgm:constrLst>
              </dgm:if>
              <dgm:else name="Name11">
                <dgm:constrLst>
                  <dgm:constr type="primFontSz" for="des" forName="middleBoxParent" val="65"/>
                  <dgm:constr type="primFontSz" for="des" forName="mChild" val="65"/>
                  <dgm:constr type="primFontSz" for="des" forName="outerBoxParent" refType="primFontSz" refFor="des" refForName="middleBoxParent" op="equ"/>
                  <dgm:constr type="primFontSz" for="des" forName="centerBoxParent" refType="primFontSz" refFor="des" refForName="middleBoxParent" op="equ"/>
                  <dgm:constr type="primFontSz" for="des" forName="oChild" refType="primFontSz" refFor="des" refForName="mChild" op="equ"/>
                  <dgm:constr type="primFontSz" for="des" forName="cChild" refType="primFontSz" refFor="des" refForName="mChild" op="equ"/>
                  <dgm:constr type="l" for="ch" forName="outerBox"/>
                  <dgm:constr type="t" for="ch" forName="outerBox"/>
                  <dgm:constr type="w" for="ch" forName="outerBox" refType="w"/>
                  <dgm:constr type="h" for="ch" forName="outerBox" refType="h"/>
                  <dgm:constr type="l" for="ch" forName="middleBox" refType="w" fact="0.025"/>
                  <dgm:constr type="t" for="ch" forName="middleBox" refType="h" fact="0.25"/>
                  <dgm:constr type="w" for="ch" forName="middleBox" refType="w" fact="0.95"/>
                  <dgm:constr type="h" for="ch" forName="middleBox" refType="h" fact="0.7"/>
                  <dgm:constr type="l" for="ch" forName="centerBox" refType="w" fact="0.05"/>
                  <dgm:constr type="t" for="ch" forName="centerBox" refType="h" fact="0.5"/>
                  <dgm:constr type="w" for="ch" forName="centerBox" refType="w" fact="0.9"/>
                  <dgm:constr type="h" for="ch" forName="centerBox" refType="h" fact="0.4"/>
                  <dgm:constr type="userA" for="des" forName="outerSibTrans" refType="w"/>
                  <dgm:constr type="userA" for="des" forName="middleSibTrans" refType="w"/>
                  <dgm:constr type="userA" for="des" forName="centerSibTrans" refType="w"/>
                </dgm:constrLst>
              </dgm:else>
            </dgm:choose>
          </dgm:else>
        </dgm:choose>
      </dgm:if>
      <dgm:else name="Name12">
        <dgm:choose name="Name13">
          <dgm:if name="Name14" axis="ch ch" ptType="node node" st="1 1" cnt="1 0" func="cnt" op="gt" val="0">
            <dgm:choose name="Name15">
              <dgm:if name="Name16" axis="ch ch" ptType="node node" st="2 1" cnt="1 0" func="cnt" op="gt" val="0">
                <dgm:constrLst>
                  <dgm:constr type="primFontSz" for="des" forName="middleBoxParent" val="65"/>
                  <dgm:constr type="primFontSz" for="des" forName="mChild" val="65"/>
                  <dgm:constr type="primFontSz" for="des" forName="outerBoxParent" refType="primFontSz" refFor="des" refForName="middleBoxParent" op="equ"/>
                  <dgm:constr type="primFontSz" for="des" forName="centerBoxParent" refType="primFontSz" refFor="des" refForName="middleBoxParent" op="equ"/>
                  <dgm:constr type="primFontSz" for="des" forName="oChild" refType="primFontSz" refFor="des" refForName="mChild" op="equ"/>
                  <dgm:constr type="primFontSz" for="des" forName="cChild" refType="primFontSz" refFor="des" refForName="mChild" op="equ"/>
                  <dgm:constr type="l" for="ch" forName="outerBox"/>
                  <dgm:constr type="t" for="ch" forName="outerBox"/>
                  <dgm:constr type="w" for="ch" forName="outerBox" refType="w"/>
                  <dgm:constr type="h" for="ch" forName="outerBox" refType="h"/>
                  <dgm:constr type="l" for="ch" forName="middleBox" refType="w" fact="0.025"/>
                  <dgm:constr type="t" for="ch" forName="middleBox" refType="h" fact="0.25"/>
                  <dgm:constr type="w" for="ch" forName="middleBox" refType="w" fact="0.775"/>
                  <dgm:constr type="h" for="ch" forName="middleBox" refType="h" fact="0.7"/>
                  <dgm:constr type="l" for="ch" forName="centerBox" refType="w" fact="0.05"/>
                  <dgm:constr type="t" for="ch" forName="centerBox" refType="h" fact="0.5"/>
                  <dgm:constr type="w" for="ch" forName="centerBox" refType="w" fact="0.55"/>
                  <dgm:constr type="h" for="ch" forName="centerBox" refType="h" fact="0.4"/>
                  <dgm:constr type="userA" for="des" forName="outerSibTrans" refType="w"/>
                  <dgm:constr type="userA" for="des" forName="middleSibTrans" refType="w"/>
                  <dgm:constr type="userA" for="des" forName="centerSibTrans" refType="w"/>
                </dgm:constrLst>
              </dgm:if>
              <dgm:else name="Name17">
                <dgm:constrLst>
                  <dgm:constr type="primFontSz" for="des" forName="middleBoxParent" val="65"/>
                  <dgm:constr type="primFontSz" for="des" forName="mChild" val="65"/>
                  <dgm:constr type="primFontSz" for="des" forName="outerBoxParent" refType="primFontSz" refFor="des" refForName="middleBoxParent" op="equ"/>
                  <dgm:constr type="primFontSz" for="des" forName="centerBoxParent" refType="primFontSz" refFor="des" refForName="middleBoxParent" op="equ"/>
                  <dgm:constr type="primFontSz" for="des" forName="oChild" refType="primFontSz" refFor="des" refForName="mChild" op="equ"/>
                  <dgm:constr type="primFontSz" for="des" forName="cChild" refType="primFontSz" refFor="des" refForName="mChild" op="equ"/>
                  <dgm:constr type="l" for="ch" forName="outerBox"/>
                  <dgm:constr type="t" for="ch" forName="outerBox"/>
                  <dgm:constr type="w" for="ch" forName="outerBox" refType="w"/>
                  <dgm:constr type="h" for="ch" forName="outerBox" refType="h"/>
                  <dgm:constr type="l" for="ch" forName="middleBox" refType="w" fact="0.025"/>
                  <dgm:constr type="t" for="ch" forName="middleBox" refType="h" fact="0.25"/>
                  <dgm:constr type="w" for="ch" forName="middleBox" refType="w" fact="0.775"/>
                  <dgm:constr type="h" for="ch" forName="middleBox" refType="h" fact="0.7"/>
                  <dgm:constr type="l" for="ch" forName="centerBox" refType="w" fact="0.05"/>
                  <dgm:constr type="t" for="ch" forName="centerBox" refType="h" fact="0.5"/>
                  <dgm:constr type="w" for="ch" forName="centerBox" refType="w" fact="0.725"/>
                  <dgm:constr type="h" for="ch" forName="centerBox" refType="h" fact="0.4"/>
                  <dgm:constr type="userA" for="des" forName="outerSibTrans" refType="w"/>
                  <dgm:constr type="userA" for="des" forName="middleSibTrans" refType="w"/>
                  <dgm:constr type="userA" for="des" forName="centerSibTrans" refType="w"/>
                </dgm:constrLst>
              </dgm:else>
            </dgm:choose>
          </dgm:if>
          <dgm:else name="Name18">
            <dgm:choose name="Name19">
              <dgm:if name="Name20" axis="ch ch" ptType="node node" st="2 1" cnt="1 0" func="cnt" op="gt" val="0">
                <dgm:constrLst>
                  <dgm:constr type="primFontSz" for="des" forName="middleBoxParent" val="65"/>
                  <dgm:constr type="primFontSz" for="des" forName="mChild" val="65"/>
                  <dgm:constr type="primFontSz" for="des" forName="outerBoxParent" refType="primFontSz" refFor="des" refForName="middleBoxParent" op="equ"/>
                  <dgm:constr type="primFontSz" for="des" forName="centerBoxParent" refType="primFontSz" refFor="des" refForName="middleBoxParent" op="equ"/>
                  <dgm:constr type="primFontSz" for="des" forName="oChild" refType="primFontSz" refFor="des" refForName="mChild" op="equ"/>
                  <dgm:constr type="primFontSz" for="des" forName="cChild" refType="primFontSz" refFor="des" refForName="mChild" op="equ"/>
                  <dgm:constr type="l" for="ch" forName="outerBox"/>
                  <dgm:constr type="t" for="ch" forName="outerBox"/>
                  <dgm:constr type="w" for="ch" forName="outerBox" refType="w"/>
                  <dgm:constr type="h" for="ch" forName="outerBox" refType="h"/>
                  <dgm:constr type="l" for="ch" forName="middleBox" refType="w" fact="0.025"/>
                  <dgm:constr type="t" for="ch" forName="middleBox" refType="h" fact="0.25"/>
                  <dgm:constr type="w" for="ch" forName="middleBox" refType="w" fact="0.95"/>
                  <dgm:constr type="h" for="ch" forName="middleBox" refType="h" fact="0.7"/>
                  <dgm:constr type="l" for="ch" forName="centerBox" refType="w" fact="0.05"/>
                  <dgm:constr type="t" for="ch" forName="centerBox" refType="h" fact="0.5"/>
                  <dgm:constr type="w" for="ch" forName="centerBox" refType="w" fact="0.69"/>
                  <dgm:constr type="h" for="ch" forName="centerBox" refType="h" fact="0.4"/>
                  <dgm:constr type="userA" for="des" forName="outerSibTrans" refType="w"/>
                  <dgm:constr type="userA" for="des" forName="middleSibTrans" refType="w"/>
                  <dgm:constr type="userA" for="des" forName="centerSibTrans" refType="w"/>
                </dgm:constrLst>
              </dgm:if>
              <dgm:else name="Name21">
                <dgm:constrLst>
                  <dgm:constr type="primFontSz" for="des" forName="middleBoxParent" val="65"/>
                  <dgm:constr type="primFontSz" for="des" forName="mChild" val="65"/>
                  <dgm:constr type="primFontSz" for="des" forName="outerBoxParent" refType="primFontSz" refFor="des" refForName="middleBoxParent" op="equ"/>
                  <dgm:constr type="primFontSz" for="des" forName="centerBoxParent" refType="primFontSz" refFor="des" refForName="middleBoxParent" op="equ"/>
                  <dgm:constr type="primFontSz" for="des" forName="oChild" refType="primFontSz" refFor="des" refForName="mChild" op="equ"/>
                  <dgm:constr type="primFontSz" for="des" forName="cChild" refType="primFontSz" refFor="des" refForName="mChild" op="equ"/>
                  <dgm:constr type="l" for="ch" forName="outerBox"/>
                  <dgm:constr type="t" for="ch" forName="outerBox"/>
                  <dgm:constr type="w" for="ch" forName="outerBox" refType="w"/>
                  <dgm:constr type="h" for="ch" forName="outerBox" refType="h"/>
                  <dgm:constr type="l" for="ch" forName="middleBox" refType="w" fact="0.025"/>
                  <dgm:constr type="t" for="ch" forName="middleBox" refType="h" fact="0.25"/>
                  <dgm:constr type="w" for="ch" forName="middleBox" refType="w" fact="0.95"/>
                  <dgm:constr type="h" for="ch" forName="middleBox" refType="h" fact="0.7"/>
                  <dgm:constr type="l" for="ch" forName="centerBox" refType="w" fact="0.05"/>
                  <dgm:constr type="t" for="ch" forName="centerBox" refType="h" fact="0.5"/>
                  <dgm:constr type="w" for="ch" forName="centerBox" refType="w" fact="0.9"/>
                  <dgm:constr type="h" for="ch" forName="centerBox" refType="h" fact="0.4"/>
                  <dgm:constr type="userA" for="des" forName="outerSibTrans" refType="w"/>
                  <dgm:constr type="userA" for="des" forName="middleSibTrans" refType="w"/>
                  <dgm:constr type="userA" for="des" forName="centerSibTrans" refType="w"/>
                </dgm:constrLst>
              </dgm:else>
            </dgm:choose>
          </dgm:else>
        </dgm:choose>
      </dgm:else>
    </dgm:choose>
    <dgm:ruleLst/>
    <dgm:choose name="Name22">
      <dgm:if name="Name23" axis="root ch" ptType="all node" st="1 1" cnt="0 0" func="cnt" op="gte" val="1">
        <dgm:layoutNode name="outerBox" styleLbl="node1">
          <dgm:alg type="composite">
            <dgm:param type="horzAlign" val="none"/>
            <dgm:param type="vertAlign" val="none"/>
          </dgm:alg>
          <dgm:shape xmlns:r="http://schemas.openxmlformats.org/officeDocument/2006/relationships" r:blip="">
            <dgm:adjLst/>
          </dgm:shape>
          <dgm:presOf/>
          <dgm:choose name="Name24">
            <dgm:if name="Name25" axis="root ch" ptType="all node" st="1 1" cnt="0 0" func="cnt" op="gt" val="1">
              <dgm:choose name="Name26">
                <dgm:if name="Name27" func="var" arg="dir" op="equ" val="norm">
                  <dgm:constrLst>
                    <dgm:constr type="l" for="ch" forName="outerBoxParent"/>
                    <dgm:constr type="t" for="ch" forName="outerBoxParent"/>
                    <dgm:constr type="w" for="ch" forName="outerBoxParent" refType="w"/>
                    <dgm:constr type="h" for="ch" forName="outerBoxParent" refType="h"/>
                    <dgm:constr type="bMarg" for="ch" forName="outerBoxParent" refType="h" fact="2.2"/>
                    <dgm:constr type="l" for="ch" forName="outerBoxChildren" refType="w" fact="0.025"/>
                    <dgm:constr type="t" for="ch" forName="outerBoxChildren" refType="h" fact="0.25"/>
                    <dgm:constr type="w" for="ch" forName="outerBoxChildren" refType="w" fact="0.15"/>
                    <dgm:constr type="h" for="ch" forName="outerBoxChildren" refType="h" fact="0.7"/>
                  </dgm:constrLst>
                </dgm:if>
                <dgm:else name="Name28">
                  <dgm:constrLst>
                    <dgm:constr type="l" for="ch" forName="outerBoxParent"/>
                    <dgm:constr type="t" for="ch" forName="outerBoxParent"/>
                    <dgm:constr type="w" for="ch" forName="outerBoxParent" refType="w"/>
                    <dgm:constr type="h" for="ch" forName="outerBoxParent" refType="h"/>
                    <dgm:constr type="bMarg" for="ch" forName="outerBoxParent" refType="h" fact="2.2"/>
                    <dgm:constr type="l" for="ch" forName="outerBoxChildren" refType="w" fact="0.825"/>
                    <dgm:constr type="t" for="ch" forName="outerBoxChildren" refType="h" fact="0.25"/>
                    <dgm:constr type="w" for="ch" forName="outerBoxChildren" refType="w" fact="0.15"/>
                    <dgm:constr type="h" for="ch" forName="outerBoxChildren" refType="h" fact="0.7"/>
                  </dgm:constrLst>
                </dgm:else>
              </dgm:choose>
            </dgm:if>
            <dgm:else name="Name29">
              <dgm:constrLst>
                <dgm:constr type="l" for="ch" forName="outerBoxParent"/>
                <dgm:constr type="t" for="ch" forName="outerBoxParent"/>
                <dgm:constr type="w" for="ch" forName="outerBoxParent" refType="w"/>
                <dgm:constr type="h" for="ch" forName="outerBoxParent" refType="h"/>
                <dgm:constr type="bMarg" for="ch" forName="outerBoxParent" refType="h" fact="1.75"/>
                <dgm:constr type="l" for="ch" forName="outerBoxChildren" refType="w" fact="0.025"/>
                <dgm:constr type="t" for="ch" forName="outerBoxChildren" refType="h" fact="0.45"/>
                <dgm:constr type="w" for="ch" forName="outerBoxChildren" refType="w" fact="0.95"/>
                <dgm:constr type="h" for="ch" forName="outerBoxChildren" refType="h" fact="0.45"/>
              </dgm:constrLst>
            </dgm:else>
          </dgm:choose>
          <dgm:ruleLst/>
          <dgm:layoutNode name="outerBoxParent" styleLbl="node1">
            <dgm:alg type="tx">
              <dgm:param type="txAnchorVert" val="t"/>
              <dgm:param type="parTxLTRAlign" val="l"/>
              <dgm:param type="parTxRTLAlign" val="r"/>
            </dgm:alg>
            <dgm:shape xmlns:r="http://schemas.openxmlformats.org/officeDocument/2006/relationships" type="roundRect" r:blip="">
              <dgm:adjLst>
                <dgm:adj idx="1" val="0.085"/>
              </dgm:adjLst>
            </dgm:shape>
            <dgm:presOf axis="ch" ptType="node" cnt="1"/>
            <dgm:constrLst>
              <dgm:constr type="tMarg" refType="primFontSz" fact="0.3"/>
              <dgm:constr type="lMarg" refType="primFontSz" fact="0.3"/>
              <dgm:constr type="rMarg" refType="primFontSz" fact="0.3"/>
            </dgm:constrLst>
            <dgm:ruleLst>
              <dgm:rule type="primFontSz" val="5" fact="NaN" max="NaN"/>
            </dgm:ruleLst>
          </dgm:layoutNode>
          <dgm:layoutNode name="outerBoxChildren">
            <dgm:choose name="Name30">
              <dgm:if name="Name31" axis="root ch" ptType="all node" st="1 1" cnt="0 0" func="cnt" op="gt" val="1">
                <dgm:alg type="lin">
                  <dgm:param type="linDir" val="fromT"/>
                  <dgm:param type="vertAlign" val="t"/>
                </dgm:alg>
              </dgm:if>
              <dgm:else name="Name32">
                <dgm:choose name="Name33">
                  <dgm:if name="Name34" func="var" arg="dir" op="equ" val="norm">
                    <dgm:alg type="lin">
                      <dgm:param type="horzAlign" val="l"/>
                    </dgm:alg>
                  </dgm:if>
                  <dgm:else name="Name35">
                    <dgm:alg type="lin">
                      <dgm:param type="linDir" val="fromR"/>
                      <dgm:param type="horzAlign" val="r"/>
                    </dgm:alg>
                  </dgm:else>
                </dgm:choose>
              </dgm:else>
            </dgm:choose>
            <dgm:shape xmlns:r="http://schemas.openxmlformats.org/officeDocument/2006/relationships" r:blip="">
              <dgm:adjLst/>
            </dgm:shape>
            <dgm:presOf/>
            <dgm:constrLst>
              <dgm:constr type="w" for="ch" forName="oChild" refType="w"/>
              <dgm:constr type="h" for="ch" forName="oChild" refType="h"/>
            </dgm:constrLst>
            <dgm:ruleLst/>
            <dgm:forEach name="Name36" axis="ch ch" ptType="node node" st="1 1" cnt="1 0">
              <dgm:layoutNode name="oChild" styleLbl="fgAcc1">
                <dgm:varLst>
                  <dgm:bulletEnabled val="1"/>
                </dgm:varLst>
                <dgm:alg type="tx"/>
                <dgm:shape xmlns:r="http://schemas.openxmlformats.org/officeDocument/2006/relationships" type="roundRect" r:blip="">
                  <dgm:adjLst>
                    <dgm:adj idx="1" val="0.105"/>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Name37" axis="followSib" ptType="sibTrans" cnt="1">
                <dgm:layoutNode name="outerSibTrans">
                  <dgm:alg type="sp"/>
                  <dgm:shape xmlns:r="http://schemas.openxmlformats.org/officeDocument/2006/relationships" r:blip="">
                    <dgm:adjLst/>
                  </dgm:shape>
                  <dgm:presOf/>
                  <dgm:constrLst>
                    <dgm:constr type="userA"/>
                    <dgm:constr type="w" refType="userA" fact="0.015"/>
                    <dgm:constr type="h" refType="userA" fact="0.015"/>
                  </dgm:constrLst>
                  <dgm:ruleLst/>
                </dgm:layoutNode>
              </dgm:forEach>
            </dgm:forEach>
          </dgm:layoutNode>
        </dgm:layoutNode>
      </dgm:if>
      <dgm:else name="Name38"/>
    </dgm:choose>
    <dgm:choose name="Name39">
      <dgm:if name="Name40" axis="root ch" ptType="all node" st="1 1" cnt="0 0" func="cnt" op="gte" val="2">
        <dgm:layoutNode name="middleBox">
          <dgm:alg type="composite">
            <dgm:param type="horzAlign" val="none"/>
            <dgm:param type="vertAlign" val="none"/>
          </dgm:alg>
          <dgm:shape xmlns:r="http://schemas.openxmlformats.org/officeDocument/2006/relationships" r:blip="">
            <dgm:adjLst/>
          </dgm:shape>
          <dgm:presOf/>
          <dgm:choose name="Name41">
            <dgm:if name="Name42" axis="root ch" ptType="all node" st="1 1" cnt="0 0" func="cnt" op="gt" val="2">
              <dgm:choose name="Name43">
                <dgm:if name="Name44" func="var" arg="dir" op="equ" val="norm">
                  <dgm:constrLst>
                    <dgm:constr type="l" for="ch" forName="middleBoxParent"/>
                    <dgm:constr type="t" for="ch" forName="middleBoxParent"/>
                    <dgm:constr type="w" for="ch" forName="middleBoxParent" refType="w"/>
                    <dgm:constr type="h" for="ch" forName="middleBoxParent" refType="h"/>
                    <dgm:constr type="bMarg" for="ch" forName="middleBoxParent" refType="h" fact="1.8"/>
                    <dgm:constr type="l" for="ch" forName="middleBoxChildren" refType="w" fact="0.025"/>
                    <dgm:constr type="t" for="ch" forName="middleBoxChildren" refType="h" fact="0.35"/>
                    <dgm:constr type="w" for="ch" forName="middleBoxChildren" refType="w" fact="0.2"/>
                    <dgm:constr type="h" for="ch" forName="middleBoxChildren" refType="h" fact="0.575"/>
                  </dgm:constrLst>
                </dgm:if>
                <dgm:else name="Name45">
                  <dgm:constrLst>
                    <dgm:constr type="l" for="ch" forName="middleBoxParent"/>
                    <dgm:constr type="t" for="ch" forName="middleBoxParent"/>
                    <dgm:constr type="w" for="ch" forName="middleBoxParent" refType="w"/>
                    <dgm:constr type="h" for="ch" forName="middleBoxParent" refType="h"/>
                    <dgm:constr type="bMarg" for="ch" forName="middleBoxParent" refType="h" fact="1.8"/>
                    <dgm:constr type="l" for="ch" forName="middleBoxChildren" refType="w" fact="0.775"/>
                    <dgm:constr type="t" for="ch" forName="middleBoxChildren" refType="h" fact="0.35"/>
                    <dgm:constr type="w" for="ch" forName="middleBoxChildren" refType="w" fact="0.2"/>
                    <dgm:constr type="h" for="ch" forName="middleBoxChildren" refType="h" fact="0.575"/>
                  </dgm:constrLst>
                </dgm:else>
              </dgm:choose>
            </dgm:if>
            <dgm:else name="Name46">
              <dgm:constrLst>
                <dgm:constr type="l" for="ch" forName="middleBoxParent"/>
                <dgm:constr type="t" for="ch" forName="middleBoxParent"/>
                <dgm:constr type="w" for="ch" forName="middleBoxParent" refType="w"/>
                <dgm:constr type="h" for="ch" forName="middleBoxParent" refType="h"/>
                <dgm:constr type="bMarg" for="ch" forName="middleBoxParent" refType="h" fact="1.8"/>
                <dgm:constr type="l" for="ch" forName="middleBoxChildren" refType="w" fact="0.025"/>
                <dgm:constr type="t" for="ch" forName="middleBoxChildren" refType="h" fact="0.45"/>
                <dgm:constr type="w" for="ch" forName="middleBoxChildren" refType="w" fact="0.95"/>
                <dgm:constr type="h" for="ch" forName="middleBoxChildren" refType="h" fact="0.45"/>
              </dgm:constrLst>
            </dgm:else>
          </dgm:choose>
          <dgm:ruleLst/>
          <dgm:layoutNode name="middleBoxParent" styleLbl="node1">
            <dgm:alg type="tx">
              <dgm:param type="txAnchorVert" val="t"/>
              <dgm:param type="parTxLTRAlign" val="l"/>
              <dgm:param type="parTxRTLAlign" val="r"/>
            </dgm:alg>
            <dgm:shape xmlns:r="http://schemas.openxmlformats.org/officeDocument/2006/relationships" type="roundRect" r:blip="">
              <dgm:adjLst>
                <dgm:adj idx="1" val="0.105"/>
              </dgm:adjLst>
            </dgm:shape>
            <dgm:presOf axis="ch" ptType="node" st="2" cnt="1"/>
            <dgm:constrLst>
              <dgm:constr type="tMarg" refType="primFontSz" fact="0.3"/>
              <dgm:constr type="lMarg" refType="primFontSz" fact="0.3"/>
              <dgm:constr type="rMarg" refType="primFontSz" fact="0.3"/>
            </dgm:constrLst>
            <dgm:ruleLst>
              <dgm:rule type="primFontSz" val="5" fact="NaN" max="NaN"/>
            </dgm:ruleLst>
          </dgm:layoutNode>
          <dgm:layoutNode name="middleBoxChildren">
            <dgm:choose name="Name47">
              <dgm:if name="Name48" axis="root ch" ptType="all node" st="1 1" cnt="0 0" func="cnt" op="gt" val="2">
                <dgm:alg type="lin">
                  <dgm:param type="linDir" val="fromT"/>
                  <dgm:param type="vertAlign" val="t"/>
                </dgm:alg>
              </dgm:if>
              <dgm:else name="Name49">
                <dgm:choose name="Name50">
                  <dgm:if name="Name51" func="var" arg="dir" op="equ" val="norm">
                    <dgm:alg type="lin">
                      <dgm:param type="horzAlign" val="l"/>
                    </dgm:alg>
                  </dgm:if>
                  <dgm:else name="Name52">
                    <dgm:alg type="lin">
                      <dgm:param type="linDir" val="fromR"/>
                      <dgm:param type="horzAlign" val="r"/>
                    </dgm:alg>
                  </dgm:else>
                </dgm:choose>
              </dgm:else>
            </dgm:choose>
            <dgm:shape xmlns:r="http://schemas.openxmlformats.org/officeDocument/2006/relationships" r:blip="">
              <dgm:adjLst/>
            </dgm:shape>
            <dgm:presOf/>
            <dgm:constrLst>
              <dgm:constr type="w" for="ch" forName="mChild" refType="w"/>
              <dgm:constr type="h" for="ch" forName="mChild" refType="h"/>
            </dgm:constrLst>
            <dgm:ruleLst/>
            <dgm:forEach name="Name53" axis="ch ch" ptType="node node" st="2 1" cnt="1 0">
              <dgm:layoutNode name="mChild" styleLbl="fgAcc1">
                <dgm:varLst>
                  <dgm:bulletEnabled val="1"/>
                </dgm:varLst>
                <dgm:alg type="tx"/>
                <dgm:shape xmlns:r="http://schemas.openxmlformats.org/officeDocument/2006/relationships" type="roundRect" r:blip="">
                  <dgm:adjLst>
                    <dgm:adj idx="1" val="0.105"/>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Name54" axis="followSib" ptType="sibTrans" cnt="1">
                <dgm:layoutNode name="middleSibTrans">
                  <dgm:alg type="sp"/>
                  <dgm:shape xmlns:r="http://schemas.openxmlformats.org/officeDocument/2006/relationships" r:blip="">
                    <dgm:adjLst/>
                  </dgm:shape>
                  <dgm:presOf/>
                  <dgm:constrLst>
                    <dgm:constr type="userA"/>
                    <dgm:constr type="w" refType="userA" fact="0.015"/>
                    <dgm:constr type="h" refType="userA" fact="0.015"/>
                  </dgm:constrLst>
                  <dgm:ruleLst/>
                </dgm:layoutNode>
              </dgm:forEach>
            </dgm:forEach>
          </dgm:layoutNode>
        </dgm:layoutNode>
      </dgm:if>
      <dgm:else name="Name55"/>
    </dgm:choose>
    <dgm:choose name="Name56">
      <dgm:if name="Name57" axis="root ch" ptType="all node" st="1 1" cnt="0 0" func="cnt" op="gte" val="3">
        <dgm:layoutNode name="centerBox">
          <dgm:alg type="composite">
            <dgm:param type="horzAlign" val="none"/>
            <dgm:param type="vertAlign" val="none"/>
          </dgm:alg>
          <dgm:shape xmlns:r="http://schemas.openxmlformats.org/officeDocument/2006/relationships" r:blip="">
            <dgm:adjLst/>
          </dgm:shape>
          <dgm:presOf/>
          <dgm:choose name="Name58">
            <dgm:if name="Name59" axis="ch ch" ptType="node node" st="3 1" cnt="1 0" func="cnt" op="gt" val="0">
              <dgm:constrLst>
                <dgm:constr type="l" for="ch" forName="centerBoxParent"/>
                <dgm:constr type="t" for="ch" forName="centerBoxParent"/>
                <dgm:constr type="w" for="ch" forName="centerBoxParent" refType="w"/>
                <dgm:constr type="h" for="ch" forName="centerBoxParent" refType="h"/>
                <dgm:constr type="bMarg" for="ch" forName="centerBoxParent" refType="h" fact="1.6"/>
                <dgm:constr type="l" for="ch" forName="centerBoxChildren" refType="w" fact="0.025"/>
                <dgm:constr type="t" for="ch" forName="centerBoxChildren" refType="h" fact="0.45"/>
                <dgm:constr type="w" for="ch" forName="centerBoxChildren" refType="w" fact="0.95"/>
                <dgm:constr type="h" for="ch" forName="centerBoxChildren" refType="h" fact="0.45"/>
              </dgm:constrLst>
            </dgm:if>
            <dgm:else name="Name60">
              <dgm:constrLst>
                <dgm:constr type="l" for="ch" forName="centerBoxParent"/>
                <dgm:constr type="t" for="ch" forName="centerBoxParent"/>
                <dgm:constr type="w" for="ch" forName="centerBoxParent" refType="w"/>
                <dgm:constr type="h" for="ch" forName="centerBoxParent" refType="h"/>
              </dgm:constrLst>
            </dgm:else>
          </dgm:choose>
          <dgm:ruleLst/>
          <dgm:layoutNode name="centerBoxParent" styleLbl="node1">
            <dgm:alg type="tx">
              <dgm:param type="txAnchorVert" val="t"/>
              <dgm:param type="parTxLTRAlign" val="l"/>
              <dgm:param type="parTxRTLAlign" val="r"/>
            </dgm:alg>
            <dgm:shape xmlns:r="http://schemas.openxmlformats.org/officeDocument/2006/relationships" type="roundRect" r:blip="">
              <dgm:adjLst>
                <dgm:adj idx="1" val="0.105"/>
              </dgm:adjLst>
            </dgm:shape>
            <dgm:presOf axis="ch" ptType="node" st="3" cnt="1"/>
            <dgm:constrLst>
              <dgm:constr type="tMarg" refType="primFontSz" fact="0.3"/>
              <dgm:constr type="lMarg" refType="primFontSz" fact="0.3"/>
              <dgm:constr type="rMarg" refType="primFontSz" fact="0.3"/>
            </dgm:constrLst>
            <dgm:ruleLst>
              <dgm:rule type="primFontSz" val="5" fact="NaN" max="NaN"/>
            </dgm:ruleLst>
          </dgm:layoutNode>
          <dgm:choose name="Name61">
            <dgm:if name="Name62" axis="ch ch" ptType="node node" st="3 1" cnt="1 0" func="cnt" op="gt" val="0">
              <dgm:layoutNode name="centerBoxChildren">
                <dgm:choose name="Name63">
                  <dgm:if name="Name64" func="var" arg="dir" op="equ" val="norm">
                    <dgm:alg type="lin">
                      <dgm:param type="horzAlign" val="l"/>
                    </dgm:alg>
                  </dgm:if>
                  <dgm:else name="Name65">
                    <dgm:alg type="lin">
                      <dgm:param type="linDir" val="fromR"/>
                      <dgm:param type="horzAlign" val="r"/>
                    </dgm:alg>
                  </dgm:else>
                </dgm:choose>
                <dgm:shape xmlns:r="http://schemas.openxmlformats.org/officeDocument/2006/relationships" r:blip="">
                  <dgm:adjLst/>
                </dgm:shape>
                <dgm:presOf/>
                <dgm:constrLst>
                  <dgm:constr type="w" for="ch" forName="cChild" refType="w"/>
                  <dgm:constr type="h" for="ch" forName="cChild" refType="h"/>
                </dgm:constrLst>
                <dgm:ruleLst/>
                <dgm:forEach name="Name66" axis="ch ch" ptType="node node" st="3 1" cnt="1 0">
                  <dgm:layoutNode name="cChild" styleLbl="fgAcc1">
                    <dgm:varLst>
                      <dgm:bulletEnabled val="1"/>
                    </dgm:varLst>
                    <dgm:alg type="tx"/>
                    <dgm:shape xmlns:r="http://schemas.openxmlformats.org/officeDocument/2006/relationships" type="roundRect" r:blip="">
                      <dgm:adjLst>
                        <dgm:adj idx="1" val="0.105"/>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Name67" axis="followSib" ptType="sibTrans" cnt="1">
                    <dgm:layoutNode name="centerSibTrans">
                      <dgm:alg type="sp"/>
                      <dgm:shape xmlns:r="http://schemas.openxmlformats.org/officeDocument/2006/relationships" r:blip="">
                        <dgm:adjLst/>
                      </dgm:shape>
                      <dgm:presOf/>
                      <dgm:constrLst>
                        <dgm:constr type="userA"/>
                        <dgm:constr type="w" refType="userA" fact="0.015"/>
                        <dgm:constr type="h" refType="userA" fact="0.015"/>
                      </dgm:constrLst>
                      <dgm:ruleLst/>
                    </dgm:layoutNode>
                  </dgm:forEach>
                </dgm:forEach>
              </dgm:layoutNode>
            </dgm:if>
            <dgm:else name="Name68"/>
          </dgm:choose>
        </dgm:layoutNode>
      </dgm:if>
      <dgm:else name="Name69"/>
    </dgm:choose>
  </dgm:layoutNode>
</dgm:layoutDef>
</file>

<file path=ppt/diagrams/layout14.xml><?xml version="1.0" encoding="utf-8"?>
<dgm:layoutDef xmlns:dgm="http://schemas.openxmlformats.org/drawingml/2006/diagram" xmlns:a="http://schemas.openxmlformats.org/drawingml/2006/main" uniqueId="urn:microsoft.com/office/officeart/2005/8/layout/target2">
  <dgm:title val=""/>
  <dgm:desc val=""/>
  <dgm:catLst>
    <dgm:cat type="relationship" pri="1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chMax val="3"/>
      <dgm:chPref val="1"/>
      <dgm:dir/>
      <dgm:animLvl val="lvl"/>
      <dgm:resizeHandles/>
    </dgm:varLst>
    <dgm:alg type="composite">
      <dgm:param type="horzAlign" val="none"/>
      <dgm:param type="vertAlign" val="none"/>
    </dgm:alg>
    <dgm:shape xmlns:r="http://schemas.openxmlformats.org/officeDocument/2006/relationships" r:blip="">
      <dgm:adjLst/>
    </dgm:shape>
    <dgm:presOf/>
    <dgm:choose name="Name1">
      <dgm:if name="Name2" func="var" arg="dir" op="equ" val="norm">
        <dgm:choose name="Name3">
          <dgm:if name="Name4" axis="ch ch" ptType="node node" st="1 1" cnt="1 0" func="cnt" op="gt" val="0">
            <dgm:choose name="Name5">
              <dgm:if name="Name6" axis="ch ch" ptType="node node" st="2 1" cnt="1 0" func="cnt" op="gt" val="0">
                <dgm:constrLst>
                  <dgm:constr type="primFontSz" for="des" forName="middleBoxParent" val="65"/>
                  <dgm:constr type="primFontSz" for="des" forName="mChild" val="65"/>
                  <dgm:constr type="primFontSz" for="des" forName="outerBoxParent" refType="primFontSz" refFor="des" refForName="middleBoxParent" op="equ"/>
                  <dgm:constr type="primFontSz" for="des" forName="centerBoxParent" refType="primFontSz" refFor="des" refForName="middleBoxParent" op="equ"/>
                  <dgm:constr type="primFontSz" for="des" forName="oChild" refType="primFontSz" refFor="des" refForName="mChild" op="equ"/>
                  <dgm:constr type="primFontSz" for="des" forName="cChild" refType="primFontSz" refFor="des" refForName="mChild" op="equ"/>
                  <dgm:constr type="l" for="ch" forName="outerBox"/>
                  <dgm:constr type="t" for="ch" forName="outerBox"/>
                  <dgm:constr type="w" for="ch" forName="outerBox" refType="w"/>
                  <dgm:constr type="h" for="ch" forName="outerBox" refType="h"/>
                  <dgm:constr type="l" for="ch" forName="middleBox" refType="w" fact="0.2"/>
                  <dgm:constr type="t" for="ch" forName="middleBox" refType="h" fact="0.25"/>
                  <dgm:constr type="w" for="ch" forName="middleBox" refType="w" fact="0.775"/>
                  <dgm:constr type="h" for="ch" forName="middleBox" refType="h" fact="0.7"/>
                  <dgm:constr type="l" for="ch" forName="centerBox" refType="w" fact="0.395"/>
                  <dgm:constr type="t" for="ch" forName="centerBox" refType="h" fact="0.5"/>
                  <dgm:constr type="w" for="ch" forName="centerBox" refType="w" fact="0.555"/>
                  <dgm:constr type="h" for="ch" forName="centerBox" refType="h" fact="0.4"/>
                  <dgm:constr type="userA" for="des" forName="outerSibTrans" refType="w"/>
                  <dgm:constr type="userA" for="des" forName="middleSibTrans" refType="w"/>
                  <dgm:constr type="userA" for="des" forName="centerSibTrans" refType="w"/>
                </dgm:constrLst>
              </dgm:if>
              <dgm:else name="Name7">
                <dgm:constrLst>
                  <dgm:constr type="primFontSz" for="des" forName="middleBoxParent" val="65"/>
                  <dgm:constr type="primFontSz" for="des" forName="mChild" val="65"/>
                  <dgm:constr type="primFontSz" for="des" forName="outerBoxParent" refType="primFontSz" refFor="des" refForName="middleBoxParent" op="equ"/>
                  <dgm:constr type="primFontSz" for="des" forName="centerBoxParent" refType="primFontSz" refFor="des" refForName="middleBoxParent" op="equ"/>
                  <dgm:constr type="primFontSz" for="des" forName="oChild" refType="primFontSz" refFor="des" refForName="mChild" op="equ"/>
                  <dgm:constr type="primFontSz" for="des" forName="cChild" refType="primFontSz" refFor="des" refForName="mChild" op="equ"/>
                  <dgm:constr type="l" for="ch" forName="outerBox"/>
                  <dgm:constr type="t" for="ch" forName="outerBox"/>
                  <dgm:constr type="w" for="ch" forName="outerBox" refType="w"/>
                  <dgm:constr type="h" for="ch" forName="outerBox" refType="h"/>
                  <dgm:constr type="l" for="ch" forName="middleBox" refType="w" fact="0.2"/>
                  <dgm:constr type="t" for="ch" forName="middleBox" refType="h" fact="0.25"/>
                  <dgm:constr type="w" for="ch" forName="middleBox" refType="w" fact="0.775"/>
                  <dgm:constr type="h" for="ch" forName="middleBox" refType="h" fact="0.7"/>
                  <dgm:constr type="l" for="ch" forName="centerBox" refType="w" fact="0.225"/>
                  <dgm:constr type="t" for="ch" forName="centerBox" refType="h" fact="0.5"/>
                  <dgm:constr type="w" for="ch" forName="centerBox" refType="w" fact="0.725"/>
                  <dgm:constr type="h" for="ch" forName="centerBox" refType="h" fact="0.4"/>
                  <dgm:constr type="userA" for="des" forName="outerSibTrans" refType="w"/>
                  <dgm:constr type="userA" for="des" forName="middleSibTrans" refType="w"/>
                  <dgm:constr type="userA" for="des" forName="centerSibTrans" refType="w"/>
                </dgm:constrLst>
              </dgm:else>
            </dgm:choose>
          </dgm:if>
          <dgm:else name="Name8">
            <dgm:choose name="Name9">
              <dgm:if name="Name10" axis="ch ch" ptType="node node" st="2 1" cnt="1 0" func="cnt" op="gt" val="0">
                <dgm:constrLst>
                  <dgm:constr type="primFontSz" for="des" forName="middleBoxParent" val="65"/>
                  <dgm:constr type="primFontSz" for="des" forName="mChild" val="65"/>
                  <dgm:constr type="primFontSz" for="des" forName="outerBoxParent" refType="primFontSz" refFor="des" refForName="middleBoxParent" op="equ"/>
                  <dgm:constr type="primFontSz" for="des" forName="centerBoxParent" refType="primFontSz" refFor="des" refForName="middleBoxParent" op="equ"/>
                  <dgm:constr type="primFontSz" for="des" forName="oChild" refType="primFontSz" refFor="des" refForName="mChild" op="equ"/>
                  <dgm:constr type="primFontSz" for="des" forName="cChild" refType="primFontSz" refFor="des" refForName="mChild" op="equ"/>
                  <dgm:constr type="l" for="ch" forName="outerBox"/>
                  <dgm:constr type="t" for="ch" forName="outerBox"/>
                  <dgm:constr type="w" for="ch" forName="outerBox" refType="w"/>
                  <dgm:constr type="h" for="ch" forName="outerBox" refType="h"/>
                  <dgm:constr type="l" for="ch" forName="middleBox" refType="w" fact="0.025"/>
                  <dgm:constr type="t" for="ch" forName="middleBox" refType="h" fact="0.25"/>
                  <dgm:constr type="w" for="ch" forName="middleBox" refType="w" fact="0.95"/>
                  <dgm:constr type="h" for="ch" forName="middleBox" refType="h" fact="0.7"/>
                  <dgm:constr type="l" for="ch" forName="centerBox" refType="w" fact="0.26"/>
                  <dgm:constr type="t" for="ch" forName="centerBox" refType="h" fact="0.5"/>
                  <dgm:constr type="w" for="ch" forName="centerBox" refType="w" fact="0.69"/>
                  <dgm:constr type="h" for="ch" forName="centerBox" refType="h" fact="0.4"/>
                  <dgm:constr type="userA" for="des" forName="outerSibTrans" refType="w"/>
                  <dgm:constr type="userA" for="des" forName="middleSibTrans" refType="w"/>
                  <dgm:constr type="userA" for="des" forName="centerSibTrans" refType="w"/>
                </dgm:constrLst>
              </dgm:if>
              <dgm:else name="Name11">
                <dgm:constrLst>
                  <dgm:constr type="primFontSz" for="des" forName="middleBoxParent" val="65"/>
                  <dgm:constr type="primFontSz" for="des" forName="mChild" val="65"/>
                  <dgm:constr type="primFontSz" for="des" forName="outerBoxParent" refType="primFontSz" refFor="des" refForName="middleBoxParent" op="equ"/>
                  <dgm:constr type="primFontSz" for="des" forName="centerBoxParent" refType="primFontSz" refFor="des" refForName="middleBoxParent" op="equ"/>
                  <dgm:constr type="primFontSz" for="des" forName="oChild" refType="primFontSz" refFor="des" refForName="mChild" op="equ"/>
                  <dgm:constr type="primFontSz" for="des" forName="cChild" refType="primFontSz" refFor="des" refForName="mChild" op="equ"/>
                  <dgm:constr type="l" for="ch" forName="outerBox"/>
                  <dgm:constr type="t" for="ch" forName="outerBox"/>
                  <dgm:constr type="w" for="ch" forName="outerBox" refType="w"/>
                  <dgm:constr type="h" for="ch" forName="outerBox" refType="h"/>
                  <dgm:constr type="l" for="ch" forName="middleBox" refType="w" fact="0.025"/>
                  <dgm:constr type="t" for="ch" forName="middleBox" refType="h" fact="0.25"/>
                  <dgm:constr type="w" for="ch" forName="middleBox" refType="w" fact="0.95"/>
                  <dgm:constr type="h" for="ch" forName="middleBox" refType="h" fact="0.7"/>
                  <dgm:constr type="l" for="ch" forName="centerBox" refType="w" fact="0.05"/>
                  <dgm:constr type="t" for="ch" forName="centerBox" refType="h" fact="0.5"/>
                  <dgm:constr type="w" for="ch" forName="centerBox" refType="w" fact="0.9"/>
                  <dgm:constr type="h" for="ch" forName="centerBox" refType="h" fact="0.4"/>
                  <dgm:constr type="userA" for="des" forName="outerSibTrans" refType="w"/>
                  <dgm:constr type="userA" for="des" forName="middleSibTrans" refType="w"/>
                  <dgm:constr type="userA" for="des" forName="centerSibTrans" refType="w"/>
                </dgm:constrLst>
              </dgm:else>
            </dgm:choose>
          </dgm:else>
        </dgm:choose>
      </dgm:if>
      <dgm:else name="Name12">
        <dgm:choose name="Name13">
          <dgm:if name="Name14" axis="ch ch" ptType="node node" st="1 1" cnt="1 0" func="cnt" op="gt" val="0">
            <dgm:choose name="Name15">
              <dgm:if name="Name16" axis="ch ch" ptType="node node" st="2 1" cnt="1 0" func="cnt" op="gt" val="0">
                <dgm:constrLst>
                  <dgm:constr type="primFontSz" for="des" forName="middleBoxParent" val="65"/>
                  <dgm:constr type="primFontSz" for="des" forName="mChild" val="65"/>
                  <dgm:constr type="primFontSz" for="des" forName="outerBoxParent" refType="primFontSz" refFor="des" refForName="middleBoxParent" op="equ"/>
                  <dgm:constr type="primFontSz" for="des" forName="centerBoxParent" refType="primFontSz" refFor="des" refForName="middleBoxParent" op="equ"/>
                  <dgm:constr type="primFontSz" for="des" forName="oChild" refType="primFontSz" refFor="des" refForName="mChild" op="equ"/>
                  <dgm:constr type="primFontSz" for="des" forName="cChild" refType="primFontSz" refFor="des" refForName="mChild" op="equ"/>
                  <dgm:constr type="l" for="ch" forName="outerBox"/>
                  <dgm:constr type="t" for="ch" forName="outerBox"/>
                  <dgm:constr type="w" for="ch" forName="outerBox" refType="w"/>
                  <dgm:constr type="h" for="ch" forName="outerBox" refType="h"/>
                  <dgm:constr type="l" for="ch" forName="middleBox" refType="w" fact="0.025"/>
                  <dgm:constr type="t" for="ch" forName="middleBox" refType="h" fact="0.25"/>
                  <dgm:constr type="w" for="ch" forName="middleBox" refType="w" fact="0.775"/>
                  <dgm:constr type="h" for="ch" forName="middleBox" refType="h" fact="0.7"/>
                  <dgm:constr type="l" for="ch" forName="centerBox" refType="w" fact="0.05"/>
                  <dgm:constr type="t" for="ch" forName="centerBox" refType="h" fact="0.5"/>
                  <dgm:constr type="w" for="ch" forName="centerBox" refType="w" fact="0.55"/>
                  <dgm:constr type="h" for="ch" forName="centerBox" refType="h" fact="0.4"/>
                  <dgm:constr type="userA" for="des" forName="outerSibTrans" refType="w"/>
                  <dgm:constr type="userA" for="des" forName="middleSibTrans" refType="w"/>
                  <dgm:constr type="userA" for="des" forName="centerSibTrans" refType="w"/>
                </dgm:constrLst>
              </dgm:if>
              <dgm:else name="Name17">
                <dgm:constrLst>
                  <dgm:constr type="primFontSz" for="des" forName="middleBoxParent" val="65"/>
                  <dgm:constr type="primFontSz" for="des" forName="mChild" val="65"/>
                  <dgm:constr type="primFontSz" for="des" forName="outerBoxParent" refType="primFontSz" refFor="des" refForName="middleBoxParent" op="equ"/>
                  <dgm:constr type="primFontSz" for="des" forName="centerBoxParent" refType="primFontSz" refFor="des" refForName="middleBoxParent" op="equ"/>
                  <dgm:constr type="primFontSz" for="des" forName="oChild" refType="primFontSz" refFor="des" refForName="mChild" op="equ"/>
                  <dgm:constr type="primFontSz" for="des" forName="cChild" refType="primFontSz" refFor="des" refForName="mChild" op="equ"/>
                  <dgm:constr type="l" for="ch" forName="outerBox"/>
                  <dgm:constr type="t" for="ch" forName="outerBox"/>
                  <dgm:constr type="w" for="ch" forName="outerBox" refType="w"/>
                  <dgm:constr type="h" for="ch" forName="outerBox" refType="h"/>
                  <dgm:constr type="l" for="ch" forName="middleBox" refType="w" fact="0.025"/>
                  <dgm:constr type="t" for="ch" forName="middleBox" refType="h" fact="0.25"/>
                  <dgm:constr type="w" for="ch" forName="middleBox" refType="w" fact="0.775"/>
                  <dgm:constr type="h" for="ch" forName="middleBox" refType="h" fact="0.7"/>
                  <dgm:constr type="l" for="ch" forName="centerBox" refType="w" fact="0.05"/>
                  <dgm:constr type="t" for="ch" forName="centerBox" refType="h" fact="0.5"/>
                  <dgm:constr type="w" for="ch" forName="centerBox" refType="w" fact="0.725"/>
                  <dgm:constr type="h" for="ch" forName="centerBox" refType="h" fact="0.4"/>
                  <dgm:constr type="userA" for="des" forName="outerSibTrans" refType="w"/>
                  <dgm:constr type="userA" for="des" forName="middleSibTrans" refType="w"/>
                  <dgm:constr type="userA" for="des" forName="centerSibTrans" refType="w"/>
                </dgm:constrLst>
              </dgm:else>
            </dgm:choose>
          </dgm:if>
          <dgm:else name="Name18">
            <dgm:choose name="Name19">
              <dgm:if name="Name20" axis="ch ch" ptType="node node" st="2 1" cnt="1 0" func="cnt" op="gt" val="0">
                <dgm:constrLst>
                  <dgm:constr type="primFontSz" for="des" forName="middleBoxParent" val="65"/>
                  <dgm:constr type="primFontSz" for="des" forName="mChild" val="65"/>
                  <dgm:constr type="primFontSz" for="des" forName="outerBoxParent" refType="primFontSz" refFor="des" refForName="middleBoxParent" op="equ"/>
                  <dgm:constr type="primFontSz" for="des" forName="centerBoxParent" refType="primFontSz" refFor="des" refForName="middleBoxParent" op="equ"/>
                  <dgm:constr type="primFontSz" for="des" forName="oChild" refType="primFontSz" refFor="des" refForName="mChild" op="equ"/>
                  <dgm:constr type="primFontSz" for="des" forName="cChild" refType="primFontSz" refFor="des" refForName="mChild" op="equ"/>
                  <dgm:constr type="l" for="ch" forName="outerBox"/>
                  <dgm:constr type="t" for="ch" forName="outerBox"/>
                  <dgm:constr type="w" for="ch" forName="outerBox" refType="w"/>
                  <dgm:constr type="h" for="ch" forName="outerBox" refType="h"/>
                  <dgm:constr type="l" for="ch" forName="middleBox" refType="w" fact="0.025"/>
                  <dgm:constr type="t" for="ch" forName="middleBox" refType="h" fact="0.25"/>
                  <dgm:constr type="w" for="ch" forName="middleBox" refType="w" fact="0.95"/>
                  <dgm:constr type="h" for="ch" forName="middleBox" refType="h" fact="0.7"/>
                  <dgm:constr type="l" for="ch" forName="centerBox" refType="w" fact="0.05"/>
                  <dgm:constr type="t" for="ch" forName="centerBox" refType="h" fact="0.5"/>
                  <dgm:constr type="w" for="ch" forName="centerBox" refType="w" fact="0.69"/>
                  <dgm:constr type="h" for="ch" forName="centerBox" refType="h" fact="0.4"/>
                  <dgm:constr type="userA" for="des" forName="outerSibTrans" refType="w"/>
                  <dgm:constr type="userA" for="des" forName="middleSibTrans" refType="w"/>
                  <dgm:constr type="userA" for="des" forName="centerSibTrans" refType="w"/>
                </dgm:constrLst>
              </dgm:if>
              <dgm:else name="Name21">
                <dgm:constrLst>
                  <dgm:constr type="primFontSz" for="des" forName="middleBoxParent" val="65"/>
                  <dgm:constr type="primFontSz" for="des" forName="mChild" val="65"/>
                  <dgm:constr type="primFontSz" for="des" forName="outerBoxParent" refType="primFontSz" refFor="des" refForName="middleBoxParent" op="equ"/>
                  <dgm:constr type="primFontSz" for="des" forName="centerBoxParent" refType="primFontSz" refFor="des" refForName="middleBoxParent" op="equ"/>
                  <dgm:constr type="primFontSz" for="des" forName="oChild" refType="primFontSz" refFor="des" refForName="mChild" op="equ"/>
                  <dgm:constr type="primFontSz" for="des" forName="cChild" refType="primFontSz" refFor="des" refForName="mChild" op="equ"/>
                  <dgm:constr type="l" for="ch" forName="outerBox"/>
                  <dgm:constr type="t" for="ch" forName="outerBox"/>
                  <dgm:constr type="w" for="ch" forName="outerBox" refType="w"/>
                  <dgm:constr type="h" for="ch" forName="outerBox" refType="h"/>
                  <dgm:constr type="l" for="ch" forName="middleBox" refType="w" fact="0.025"/>
                  <dgm:constr type="t" for="ch" forName="middleBox" refType="h" fact="0.25"/>
                  <dgm:constr type="w" for="ch" forName="middleBox" refType="w" fact="0.95"/>
                  <dgm:constr type="h" for="ch" forName="middleBox" refType="h" fact="0.7"/>
                  <dgm:constr type="l" for="ch" forName="centerBox" refType="w" fact="0.05"/>
                  <dgm:constr type="t" for="ch" forName="centerBox" refType="h" fact="0.5"/>
                  <dgm:constr type="w" for="ch" forName="centerBox" refType="w" fact="0.9"/>
                  <dgm:constr type="h" for="ch" forName="centerBox" refType="h" fact="0.4"/>
                  <dgm:constr type="userA" for="des" forName="outerSibTrans" refType="w"/>
                  <dgm:constr type="userA" for="des" forName="middleSibTrans" refType="w"/>
                  <dgm:constr type="userA" for="des" forName="centerSibTrans" refType="w"/>
                </dgm:constrLst>
              </dgm:else>
            </dgm:choose>
          </dgm:else>
        </dgm:choose>
      </dgm:else>
    </dgm:choose>
    <dgm:ruleLst/>
    <dgm:choose name="Name22">
      <dgm:if name="Name23" axis="root ch" ptType="all node" st="1 1" cnt="0 0" func="cnt" op="gte" val="1">
        <dgm:layoutNode name="outerBox" styleLbl="node1">
          <dgm:alg type="composite">
            <dgm:param type="horzAlign" val="none"/>
            <dgm:param type="vertAlign" val="none"/>
          </dgm:alg>
          <dgm:shape xmlns:r="http://schemas.openxmlformats.org/officeDocument/2006/relationships" r:blip="">
            <dgm:adjLst/>
          </dgm:shape>
          <dgm:presOf/>
          <dgm:choose name="Name24">
            <dgm:if name="Name25" axis="root ch" ptType="all node" st="1 1" cnt="0 0" func="cnt" op="gt" val="1">
              <dgm:choose name="Name26">
                <dgm:if name="Name27" func="var" arg="dir" op="equ" val="norm">
                  <dgm:constrLst>
                    <dgm:constr type="l" for="ch" forName="outerBoxParent"/>
                    <dgm:constr type="t" for="ch" forName="outerBoxParent"/>
                    <dgm:constr type="w" for="ch" forName="outerBoxParent" refType="w"/>
                    <dgm:constr type="h" for="ch" forName="outerBoxParent" refType="h"/>
                    <dgm:constr type="bMarg" for="ch" forName="outerBoxParent" refType="h" fact="2.2"/>
                    <dgm:constr type="l" for="ch" forName="outerBoxChildren" refType="w" fact="0.025"/>
                    <dgm:constr type="t" for="ch" forName="outerBoxChildren" refType="h" fact="0.25"/>
                    <dgm:constr type="w" for="ch" forName="outerBoxChildren" refType="w" fact="0.15"/>
                    <dgm:constr type="h" for="ch" forName="outerBoxChildren" refType="h" fact="0.7"/>
                  </dgm:constrLst>
                </dgm:if>
                <dgm:else name="Name28">
                  <dgm:constrLst>
                    <dgm:constr type="l" for="ch" forName="outerBoxParent"/>
                    <dgm:constr type="t" for="ch" forName="outerBoxParent"/>
                    <dgm:constr type="w" for="ch" forName="outerBoxParent" refType="w"/>
                    <dgm:constr type="h" for="ch" forName="outerBoxParent" refType="h"/>
                    <dgm:constr type="bMarg" for="ch" forName="outerBoxParent" refType="h" fact="2.2"/>
                    <dgm:constr type="l" for="ch" forName="outerBoxChildren" refType="w" fact="0.825"/>
                    <dgm:constr type="t" for="ch" forName="outerBoxChildren" refType="h" fact="0.25"/>
                    <dgm:constr type="w" for="ch" forName="outerBoxChildren" refType="w" fact="0.15"/>
                    <dgm:constr type="h" for="ch" forName="outerBoxChildren" refType="h" fact="0.7"/>
                  </dgm:constrLst>
                </dgm:else>
              </dgm:choose>
            </dgm:if>
            <dgm:else name="Name29">
              <dgm:constrLst>
                <dgm:constr type="l" for="ch" forName="outerBoxParent"/>
                <dgm:constr type="t" for="ch" forName="outerBoxParent"/>
                <dgm:constr type="w" for="ch" forName="outerBoxParent" refType="w"/>
                <dgm:constr type="h" for="ch" forName="outerBoxParent" refType="h"/>
                <dgm:constr type="bMarg" for="ch" forName="outerBoxParent" refType="h" fact="1.75"/>
                <dgm:constr type="l" for="ch" forName="outerBoxChildren" refType="w" fact="0.025"/>
                <dgm:constr type="t" for="ch" forName="outerBoxChildren" refType="h" fact="0.45"/>
                <dgm:constr type="w" for="ch" forName="outerBoxChildren" refType="w" fact="0.95"/>
                <dgm:constr type="h" for="ch" forName="outerBoxChildren" refType="h" fact="0.45"/>
              </dgm:constrLst>
            </dgm:else>
          </dgm:choose>
          <dgm:ruleLst/>
          <dgm:layoutNode name="outerBoxParent" styleLbl="node1">
            <dgm:alg type="tx">
              <dgm:param type="txAnchorVert" val="t"/>
              <dgm:param type="parTxLTRAlign" val="l"/>
              <dgm:param type="parTxRTLAlign" val="r"/>
            </dgm:alg>
            <dgm:shape xmlns:r="http://schemas.openxmlformats.org/officeDocument/2006/relationships" type="roundRect" r:blip="">
              <dgm:adjLst>
                <dgm:adj idx="1" val="0.085"/>
              </dgm:adjLst>
            </dgm:shape>
            <dgm:presOf axis="ch" ptType="node" cnt="1"/>
            <dgm:constrLst>
              <dgm:constr type="tMarg" refType="primFontSz" fact="0.3"/>
              <dgm:constr type="lMarg" refType="primFontSz" fact="0.3"/>
              <dgm:constr type="rMarg" refType="primFontSz" fact="0.3"/>
            </dgm:constrLst>
            <dgm:ruleLst>
              <dgm:rule type="primFontSz" val="5" fact="NaN" max="NaN"/>
            </dgm:ruleLst>
          </dgm:layoutNode>
          <dgm:layoutNode name="outerBoxChildren">
            <dgm:choose name="Name30">
              <dgm:if name="Name31" axis="root ch" ptType="all node" st="1 1" cnt="0 0" func="cnt" op="gt" val="1">
                <dgm:alg type="lin">
                  <dgm:param type="linDir" val="fromT"/>
                  <dgm:param type="vertAlign" val="t"/>
                </dgm:alg>
              </dgm:if>
              <dgm:else name="Name32">
                <dgm:choose name="Name33">
                  <dgm:if name="Name34" func="var" arg="dir" op="equ" val="norm">
                    <dgm:alg type="lin">
                      <dgm:param type="horzAlign" val="l"/>
                    </dgm:alg>
                  </dgm:if>
                  <dgm:else name="Name35">
                    <dgm:alg type="lin">
                      <dgm:param type="linDir" val="fromR"/>
                      <dgm:param type="horzAlign" val="r"/>
                    </dgm:alg>
                  </dgm:else>
                </dgm:choose>
              </dgm:else>
            </dgm:choose>
            <dgm:shape xmlns:r="http://schemas.openxmlformats.org/officeDocument/2006/relationships" r:blip="">
              <dgm:adjLst/>
            </dgm:shape>
            <dgm:presOf/>
            <dgm:constrLst>
              <dgm:constr type="w" for="ch" forName="oChild" refType="w"/>
              <dgm:constr type="h" for="ch" forName="oChild" refType="h"/>
            </dgm:constrLst>
            <dgm:ruleLst/>
            <dgm:forEach name="Name36" axis="ch ch" ptType="node node" st="1 1" cnt="1 0">
              <dgm:layoutNode name="oChild" styleLbl="fgAcc1">
                <dgm:varLst>
                  <dgm:bulletEnabled val="1"/>
                </dgm:varLst>
                <dgm:alg type="tx"/>
                <dgm:shape xmlns:r="http://schemas.openxmlformats.org/officeDocument/2006/relationships" type="roundRect" r:blip="">
                  <dgm:adjLst>
                    <dgm:adj idx="1" val="0.105"/>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Name37" axis="followSib" ptType="sibTrans" cnt="1">
                <dgm:layoutNode name="outerSibTrans">
                  <dgm:alg type="sp"/>
                  <dgm:shape xmlns:r="http://schemas.openxmlformats.org/officeDocument/2006/relationships" r:blip="">
                    <dgm:adjLst/>
                  </dgm:shape>
                  <dgm:presOf/>
                  <dgm:constrLst>
                    <dgm:constr type="userA"/>
                    <dgm:constr type="w" refType="userA" fact="0.015"/>
                    <dgm:constr type="h" refType="userA" fact="0.015"/>
                  </dgm:constrLst>
                  <dgm:ruleLst/>
                </dgm:layoutNode>
              </dgm:forEach>
            </dgm:forEach>
          </dgm:layoutNode>
        </dgm:layoutNode>
      </dgm:if>
      <dgm:else name="Name38"/>
    </dgm:choose>
    <dgm:choose name="Name39">
      <dgm:if name="Name40" axis="root ch" ptType="all node" st="1 1" cnt="0 0" func="cnt" op="gte" val="2">
        <dgm:layoutNode name="middleBox">
          <dgm:alg type="composite">
            <dgm:param type="horzAlign" val="none"/>
            <dgm:param type="vertAlign" val="none"/>
          </dgm:alg>
          <dgm:shape xmlns:r="http://schemas.openxmlformats.org/officeDocument/2006/relationships" r:blip="">
            <dgm:adjLst/>
          </dgm:shape>
          <dgm:presOf/>
          <dgm:choose name="Name41">
            <dgm:if name="Name42" axis="root ch" ptType="all node" st="1 1" cnt="0 0" func="cnt" op="gt" val="2">
              <dgm:choose name="Name43">
                <dgm:if name="Name44" func="var" arg="dir" op="equ" val="norm">
                  <dgm:constrLst>
                    <dgm:constr type="l" for="ch" forName="middleBoxParent"/>
                    <dgm:constr type="t" for="ch" forName="middleBoxParent"/>
                    <dgm:constr type="w" for="ch" forName="middleBoxParent" refType="w"/>
                    <dgm:constr type="h" for="ch" forName="middleBoxParent" refType="h"/>
                    <dgm:constr type="bMarg" for="ch" forName="middleBoxParent" refType="h" fact="1.8"/>
                    <dgm:constr type="l" for="ch" forName="middleBoxChildren" refType="w" fact="0.025"/>
                    <dgm:constr type="t" for="ch" forName="middleBoxChildren" refType="h" fact="0.35"/>
                    <dgm:constr type="w" for="ch" forName="middleBoxChildren" refType="w" fact="0.2"/>
                    <dgm:constr type="h" for="ch" forName="middleBoxChildren" refType="h" fact="0.575"/>
                  </dgm:constrLst>
                </dgm:if>
                <dgm:else name="Name45">
                  <dgm:constrLst>
                    <dgm:constr type="l" for="ch" forName="middleBoxParent"/>
                    <dgm:constr type="t" for="ch" forName="middleBoxParent"/>
                    <dgm:constr type="w" for="ch" forName="middleBoxParent" refType="w"/>
                    <dgm:constr type="h" for="ch" forName="middleBoxParent" refType="h"/>
                    <dgm:constr type="bMarg" for="ch" forName="middleBoxParent" refType="h" fact="1.8"/>
                    <dgm:constr type="l" for="ch" forName="middleBoxChildren" refType="w" fact="0.775"/>
                    <dgm:constr type="t" for="ch" forName="middleBoxChildren" refType="h" fact="0.35"/>
                    <dgm:constr type="w" for="ch" forName="middleBoxChildren" refType="w" fact="0.2"/>
                    <dgm:constr type="h" for="ch" forName="middleBoxChildren" refType="h" fact="0.575"/>
                  </dgm:constrLst>
                </dgm:else>
              </dgm:choose>
            </dgm:if>
            <dgm:else name="Name46">
              <dgm:constrLst>
                <dgm:constr type="l" for="ch" forName="middleBoxParent"/>
                <dgm:constr type="t" for="ch" forName="middleBoxParent"/>
                <dgm:constr type="w" for="ch" forName="middleBoxParent" refType="w"/>
                <dgm:constr type="h" for="ch" forName="middleBoxParent" refType="h"/>
                <dgm:constr type="bMarg" for="ch" forName="middleBoxParent" refType="h" fact="1.8"/>
                <dgm:constr type="l" for="ch" forName="middleBoxChildren" refType="w" fact="0.025"/>
                <dgm:constr type="t" for="ch" forName="middleBoxChildren" refType="h" fact="0.45"/>
                <dgm:constr type="w" for="ch" forName="middleBoxChildren" refType="w" fact="0.95"/>
                <dgm:constr type="h" for="ch" forName="middleBoxChildren" refType="h" fact="0.45"/>
              </dgm:constrLst>
            </dgm:else>
          </dgm:choose>
          <dgm:ruleLst/>
          <dgm:layoutNode name="middleBoxParent" styleLbl="node1">
            <dgm:alg type="tx">
              <dgm:param type="txAnchorVert" val="t"/>
              <dgm:param type="parTxLTRAlign" val="l"/>
              <dgm:param type="parTxRTLAlign" val="r"/>
            </dgm:alg>
            <dgm:shape xmlns:r="http://schemas.openxmlformats.org/officeDocument/2006/relationships" type="roundRect" r:blip="">
              <dgm:adjLst>
                <dgm:adj idx="1" val="0.105"/>
              </dgm:adjLst>
            </dgm:shape>
            <dgm:presOf axis="ch" ptType="node" st="2" cnt="1"/>
            <dgm:constrLst>
              <dgm:constr type="tMarg" refType="primFontSz" fact="0.3"/>
              <dgm:constr type="lMarg" refType="primFontSz" fact="0.3"/>
              <dgm:constr type="rMarg" refType="primFontSz" fact="0.3"/>
            </dgm:constrLst>
            <dgm:ruleLst>
              <dgm:rule type="primFontSz" val="5" fact="NaN" max="NaN"/>
            </dgm:ruleLst>
          </dgm:layoutNode>
          <dgm:layoutNode name="middleBoxChildren">
            <dgm:choose name="Name47">
              <dgm:if name="Name48" axis="root ch" ptType="all node" st="1 1" cnt="0 0" func="cnt" op="gt" val="2">
                <dgm:alg type="lin">
                  <dgm:param type="linDir" val="fromT"/>
                  <dgm:param type="vertAlign" val="t"/>
                </dgm:alg>
              </dgm:if>
              <dgm:else name="Name49">
                <dgm:choose name="Name50">
                  <dgm:if name="Name51" func="var" arg="dir" op="equ" val="norm">
                    <dgm:alg type="lin">
                      <dgm:param type="horzAlign" val="l"/>
                    </dgm:alg>
                  </dgm:if>
                  <dgm:else name="Name52">
                    <dgm:alg type="lin">
                      <dgm:param type="linDir" val="fromR"/>
                      <dgm:param type="horzAlign" val="r"/>
                    </dgm:alg>
                  </dgm:else>
                </dgm:choose>
              </dgm:else>
            </dgm:choose>
            <dgm:shape xmlns:r="http://schemas.openxmlformats.org/officeDocument/2006/relationships" r:blip="">
              <dgm:adjLst/>
            </dgm:shape>
            <dgm:presOf/>
            <dgm:constrLst>
              <dgm:constr type="w" for="ch" forName="mChild" refType="w"/>
              <dgm:constr type="h" for="ch" forName="mChild" refType="h"/>
            </dgm:constrLst>
            <dgm:ruleLst/>
            <dgm:forEach name="Name53" axis="ch ch" ptType="node node" st="2 1" cnt="1 0">
              <dgm:layoutNode name="mChild" styleLbl="fgAcc1">
                <dgm:varLst>
                  <dgm:bulletEnabled val="1"/>
                </dgm:varLst>
                <dgm:alg type="tx"/>
                <dgm:shape xmlns:r="http://schemas.openxmlformats.org/officeDocument/2006/relationships" type="roundRect" r:blip="">
                  <dgm:adjLst>
                    <dgm:adj idx="1" val="0.105"/>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Name54" axis="followSib" ptType="sibTrans" cnt="1">
                <dgm:layoutNode name="middleSibTrans">
                  <dgm:alg type="sp"/>
                  <dgm:shape xmlns:r="http://schemas.openxmlformats.org/officeDocument/2006/relationships" r:blip="">
                    <dgm:adjLst/>
                  </dgm:shape>
                  <dgm:presOf/>
                  <dgm:constrLst>
                    <dgm:constr type="userA"/>
                    <dgm:constr type="w" refType="userA" fact="0.015"/>
                    <dgm:constr type="h" refType="userA" fact="0.015"/>
                  </dgm:constrLst>
                  <dgm:ruleLst/>
                </dgm:layoutNode>
              </dgm:forEach>
            </dgm:forEach>
          </dgm:layoutNode>
        </dgm:layoutNode>
      </dgm:if>
      <dgm:else name="Name55"/>
    </dgm:choose>
    <dgm:choose name="Name56">
      <dgm:if name="Name57" axis="root ch" ptType="all node" st="1 1" cnt="0 0" func="cnt" op="gte" val="3">
        <dgm:layoutNode name="centerBox">
          <dgm:alg type="composite">
            <dgm:param type="horzAlign" val="none"/>
            <dgm:param type="vertAlign" val="none"/>
          </dgm:alg>
          <dgm:shape xmlns:r="http://schemas.openxmlformats.org/officeDocument/2006/relationships" r:blip="">
            <dgm:adjLst/>
          </dgm:shape>
          <dgm:presOf/>
          <dgm:choose name="Name58">
            <dgm:if name="Name59" axis="ch ch" ptType="node node" st="3 1" cnt="1 0" func="cnt" op="gt" val="0">
              <dgm:constrLst>
                <dgm:constr type="l" for="ch" forName="centerBoxParent"/>
                <dgm:constr type="t" for="ch" forName="centerBoxParent"/>
                <dgm:constr type="w" for="ch" forName="centerBoxParent" refType="w"/>
                <dgm:constr type="h" for="ch" forName="centerBoxParent" refType="h"/>
                <dgm:constr type="bMarg" for="ch" forName="centerBoxParent" refType="h" fact="1.6"/>
                <dgm:constr type="l" for="ch" forName="centerBoxChildren" refType="w" fact="0.025"/>
                <dgm:constr type="t" for="ch" forName="centerBoxChildren" refType="h" fact="0.45"/>
                <dgm:constr type="w" for="ch" forName="centerBoxChildren" refType="w" fact="0.95"/>
                <dgm:constr type="h" for="ch" forName="centerBoxChildren" refType="h" fact="0.45"/>
              </dgm:constrLst>
            </dgm:if>
            <dgm:else name="Name60">
              <dgm:constrLst>
                <dgm:constr type="l" for="ch" forName="centerBoxParent"/>
                <dgm:constr type="t" for="ch" forName="centerBoxParent"/>
                <dgm:constr type="w" for="ch" forName="centerBoxParent" refType="w"/>
                <dgm:constr type="h" for="ch" forName="centerBoxParent" refType="h"/>
              </dgm:constrLst>
            </dgm:else>
          </dgm:choose>
          <dgm:ruleLst/>
          <dgm:layoutNode name="centerBoxParent" styleLbl="node1">
            <dgm:alg type="tx">
              <dgm:param type="txAnchorVert" val="t"/>
              <dgm:param type="parTxLTRAlign" val="l"/>
              <dgm:param type="parTxRTLAlign" val="r"/>
            </dgm:alg>
            <dgm:shape xmlns:r="http://schemas.openxmlformats.org/officeDocument/2006/relationships" type="roundRect" r:blip="">
              <dgm:adjLst>
                <dgm:adj idx="1" val="0.105"/>
              </dgm:adjLst>
            </dgm:shape>
            <dgm:presOf axis="ch" ptType="node" st="3" cnt="1"/>
            <dgm:constrLst>
              <dgm:constr type="tMarg" refType="primFontSz" fact="0.3"/>
              <dgm:constr type="lMarg" refType="primFontSz" fact="0.3"/>
              <dgm:constr type="rMarg" refType="primFontSz" fact="0.3"/>
            </dgm:constrLst>
            <dgm:ruleLst>
              <dgm:rule type="primFontSz" val="5" fact="NaN" max="NaN"/>
            </dgm:ruleLst>
          </dgm:layoutNode>
          <dgm:choose name="Name61">
            <dgm:if name="Name62" axis="ch ch" ptType="node node" st="3 1" cnt="1 0" func="cnt" op="gt" val="0">
              <dgm:layoutNode name="centerBoxChildren">
                <dgm:choose name="Name63">
                  <dgm:if name="Name64" func="var" arg="dir" op="equ" val="norm">
                    <dgm:alg type="lin">
                      <dgm:param type="horzAlign" val="l"/>
                    </dgm:alg>
                  </dgm:if>
                  <dgm:else name="Name65">
                    <dgm:alg type="lin">
                      <dgm:param type="linDir" val="fromR"/>
                      <dgm:param type="horzAlign" val="r"/>
                    </dgm:alg>
                  </dgm:else>
                </dgm:choose>
                <dgm:shape xmlns:r="http://schemas.openxmlformats.org/officeDocument/2006/relationships" r:blip="">
                  <dgm:adjLst/>
                </dgm:shape>
                <dgm:presOf/>
                <dgm:constrLst>
                  <dgm:constr type="w" for="ch" forName="cChild" refType="w"/>
                  <dgm:constr type="h" for="ch" forName="cChild" refType="h"/>
                </dgm:constrLst>
                <dgm:ruleLst/>
                <dgm:forEach name="Name66" axis="ch ch" ptType="node node" st="3 1" cnt="1 0">
                  <dgm:layoutNode name="cChild" styleLbl="fgAcc1">
                    <dgm:varLst>
                      <dgm:bulletEnabled val="1"/>
                    </dgm:varLst>
                    <dgm:alg type="tx"/>
                    <dgm:shape xmlns:r="http://schemas.openxmlformats.org/officeDocument/2006/relationships" type="roundRect" r:blip="">
                      <dgm:adjLst>
                        <dgm:adj idx="1" val="0.105"/>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Name67" axis="followSib" ptType="sibTrans" cnt="1">
                    <dgm:layoutNode name="centerSibTrans">
                      <dgm:alg type="sp"/>
                      <dgm:shape xmlns:r="http://schemas.openxmlformats.org/officeDocument/2006/relationships" r:blip="">
                        <dgm:adjLst/>
                      </dgm:shape>
                      <dgm:presOf/>
                      <dgm:constrLst>
                        <dgm:constr type="userA"/>
                        <dgm:constr type="w" refType="userA" fact="0.015"/>
                        <dgm:constr type="h" refType="userA" fact="0.015"/>
                      </dgm:constrLst>
                      <dgm:ruleLst/>
                    </dgm:layoutNode>
                  </dgm:forEach>
                </dgm:forEach>
              </dgm:layoutNode>
            </dgm:if>
            <dgm:else name="Name68"/>
          </dgm:choose>
        </dgm:layoutNode>
      </dgm:if>
      <dgm:else name="Name69"/>
    </dgm:choose>
  </dgm:layoutNode>
</dgm:layoutDef>
</file>

<file path=ppt/diagrams/layout15.xml><?xml version="1.0" encoding="utf-8"?>
<dgm:layoutDef xmlns:dgm="http://schemas.openxmlformats.org/drawingml/2006/diagram" xmlns:a="http://schemas.openxmlformats.org/drawingml/2006/main" uniqueId="urn:microsoft.com/office/officeart/2005/8/layout/target2">
  <dgm:title val=""/>
  <dgm:desc val=""/>
  <dgm:catLst>
    <dgm:cat type="relationship" pri="1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chMax val="3"/>
      <dgm:chPref val="1"/>
      <dgm:dir/>
      <dgm:animLvl val="lvl"/>
      <dgm:resizeHandles/>
    </dgm:varLst>
    <dgm:alg type="composite">
      <dgm:param type="horzAlign" val="none"/>
      <dgm:param type="vertAlign" val="none"/>
    </dgm:alg>
    <dgm:shape xmlns:r="http://schemas.openxmlformats.org/officeDocument/2006/relationships" r:blip="">
      <dgm:adjLst/>
    </dgm:shape>
    <dgm:presOf/>
    <dgm:choose name="Name1">
      <dgm:if name="Name2" func="var" arg="dir" op="equ" val="norm">
        <dgm:choose name="Name3">
          <dgm:if name="Name4" axis="ch ch" ptType="node node" st="1 1" cnt="1 0" func="cnt" op="gt" val="0">
            <dgm:choose name="Name5">
              <dgm:if name="Name6" axis="ch ch" ptType="node node" st="2 1" cnt="1 0" func="cnt" op="gt" val="0">
                <dgm:constrLst>
                  <dgm:constr type="primFontSz" for="des" forName="middleBoxParent" val="65"/>
                  <dgm:constr type="primFontSz" for="des" forName="mChild" val="65"/>
                  <dgm:constr type="primFontSz" for="des" forName="outerBoxParent" refType="primFontSz" refFor="des" refForName="middleBoxParent" op="equ"/>
                  <dgm:constr type="primFontSz" for="des" forName="centerBoxParent" refType="primFontSz" refFor="des" refForName="middleBoxParent" op="equ"/>
                  <dgm:constr type="primFontSz" for="des" forName="oChild" refType="primFontSz" refFor="des" refForName="mChild" op="equ"/>
                  <dgm:constr type="primFontSz" for="des" forName="cChild" refType="primFontSz" refFor="des" refForName="mChild" op="equ"/>
                  <dgm:constr type="l" for="ch" forName="outerBox"/>
                  <dgm:constr type="t" for="ch" forName="outerBox"/>
                  <dgm:constr type="w" for="ch" forName="outerBox" refType="w"/>
                  <dgm:constr type="h" for="ch" forName="outerBox" refType="h"/>
                  <dgm:constr type="l" for="ch" forName="middleBox" refType="w" fact="0.2"/>
                  <dgm:constr type="t" for="ch" forName="middleBox" refType="h" fact="0.25"/>
                  <dgm:constr type="w" for="ch" forName="middleBox" refType="w" fact="0.775"/>
                  <dgm:constr type="h" for="ch" forName="middleBox" refType="h" fact="0.7"/>
                  <dgm:constr type="l" for="ch" forName="centerBox" refType="w" fact="0.395"/>
                  <dgm:constr type="t" for="ch" forName="centerBox" refType="h" fact="0.5"/>
                  <dgm:constr type="w" for="ch" forName="centerBox" refType="w" fact="0.555"/>
                  <dgm:constr type="h" for="ch" forName="centerBox" refType="h" fact="0.4"/>
                  <dgm:constr type="userA" for="des" forName="outerSibTrans" refType="w"/>
                  <dgm:constr type="userA" for="des" forName="middleSibTrans" refType="w"/>
                  <dgm:constr type="userA" for="des" forName="centerSibTrans" refType="w"/>
                </dgm:constrLst>
              </dgm:if>
              <dgm:else name="Name7">
                <dgm:constrLst>
                  <dgm:constr type="primFontSz" for="des" forName="middleBoxParent" val="65"/>
                  <dgm:constr type="primFontSz" for="des" forName="mChild" val="65"/>
                  <dgm:constr type="primFontSz" for="des" forName="outerBoxParent" refType="primFontSz" refFor="des" refForName="middleBoxParent" op="equ"/>
                  <dgm:constr type="primFontSz" for="des" forName="centerBoxParent" refType="primFontSz" refFor="des" refForName="middleBoxParent" op="equ"/>
                  <dgm:constr type="primFontSz" for="des" forName="oChild" refType="primFontSz" refFor="des" refForName="mChild" op="equ"/>
                  <dgm:constr type="primFontSz" for="des" forName="cChild" refType="primFontSz" refFor="des" refForName="mChild" op="equ"/>
                  <dgm:constr type="l" for="ch" forName="outerBox"/>
                  <dgm:constr type="t" for="ch" forName="outerBox"/>
                  <dgm:constr type="w" for="ch" forName="outerBox" refType="w"/>
                  <dgm:constr type="h" for="ch" forName="outerBox" refType="h"/>
                  <dgm:constr type="l" for="ch" forName="middleBox" refType="w" fact="0.2"/>
                  <dgm:constr type="t" for="ch" forName="middleBox" refType="h" fact="0.25"/>
                  <dgm:constr type="w" for="ch" forName="middleBox" refType="w" fact="0.775"/>
                  <dgm:constr type="h" for="ch" forName="middleBox" refType="h" fact="0.7"/>
                  <dgm:constr type="l" for="ch" forName="centerBox" refType="w" fact="0.225"/>
                  <dgm:constr type="t" for="ch" forName="centerBox" refType="h" fact="0.5"/>
                  <dgm:constr type="w" for="ch" forName="centerBox" refType="w" fact="0.725"/>
                  <dgm:constr type="h" for="ch" forName="centerBox" refType="h" fact="0.4"/>
                  <dgm:constr type="userA" for="des" forName="outerSibTrans" refType="w"/>
                  <dgm:constr type="userA" for="des" forName="middleSibTrans" refType="w"/>
                  <dgm:constr type="userA" for="des" forName="centerSibTrans" refType="w"/>
                </dgm:constrLst>
              </dgm:else>
            </dgm:choose>
          </dgm:if>
          <dgm:else name="Name8">
            <dgm:choose name="Name9">
              <dgm:if name="Name10" axis="ch ch" ptType="node node" st="2 1" cnt="1 0" func="cnt" op="gt" val="0">
                <dgm:constrLst>
                  <dgm:constr type="primFontSz" for="des" forName="middleBoxParent" val="65"/>
                  <dgm:constr type="primFontSz" for="des" forName="mChild" val="65"/>
                  <dgm:constr type="primFontSz" for="des" forName="outerBoxParent" refType="primFontSz" refFor="des" refForName="middleBoxParent" op="equ"/>
                  <dgm:constr type="primFontSz" for="des" forName="centerBoxParent" refType="primFontSz" refFor="des" refForName="middleBoxParent" op="equ"/>
                  <dgm:constr type="primFontSz" for="des" forName="oChild" refType="primFontSz" refFor="des" refForName="mChild" op="equ"/>
                  <dgm:constr type="primFontSz" for="des" forName="cChild" refType="primFontSz" refFor="des" refForName="mChild" op="equ"/>
                  <dgm:constr type="l" for="ch" forName="outerBox"/>
                  <dgm:constr type="t" for="ch" forName="outerBox"/>
                  <dgm:constr type="w" for="ch" forName="outerBox" refType="w"/>
                  <dgm:constr type="h" for="ch" forName="outerBox" refType="h"/>
                  <dgm:constr type="l" for="ch" forName="middleBox" refType="w" fact="0.025"/>
                  <dgm:constr type="t" for="ch" forName="middleBox" refType="h" fact="0.25"/>
                  <dgm:constr type="w" for="ch" forName="middleBox" refType="w" fact="0.95"/>
                  <dgm:constr type="h" for="ch" forName="middleBox" refType="h" fact="0.7"/>
                  <dgm:constr type="l" for="ch" forName="centerBox" refType="w" fact="0.26"/>
                  <dgm:constr type="t" for="ch" forName="centerBox" refType="h" fact="0.5"/>
                  <dgm:constr type="w" for="ch" forName="centerBox" refType="w" fact="0.69"/>
                  <dgm:constr type="h" for="ch" forName="centerBox" refType="h" fact="0.4"/>
                  <dgm:constr type="userA" for="des" forName="outerSibTrans" refType="w"/>
                  <dgm:constr type="userA" for="des" forName="middleSibTrans" refType="w"/>
                  <dgm:constr type="userA" for="des" forName="centerSibTrans" refType="w"/>
                </dgm:constrLst>
              </dgm:if>
              <dgm:else name="Name11">
                <dgm:constrLst>
                  <dgm:constr type="primFontSz" for="des" forName="middleBoxParent" val="65"/>
                  <dgm:constr type="primFontSz" for="des" forName="mChild" val="65"/>
                  <dgm:constr type="primFontSz" for="des" forName="outerBoxParent" refType="primFontSz" refFor="des" refForName="middleBoxParent" op="equ"/>
                  <dgm:constr type="primFontSz" for="des" forName="centerBoxParent" refType="primFontSz" refFor="des" refForName="middleBoxParent" op="equ"/>
                  <dgm:constr type="primFontSz" for="des" forName="oChild" refType="primFontSz" refFor="des" refForName="mChild" op="equ"/>
                  <dgm:constr type="primFontSz" for="des" forName="cChild" refType="primFontSz" refFor="des" refForName="mChild" op="equ"/>
                  <dgm:constr type="l" for="ch" forName="outerBox"/>
                  <dgm:constr type="t" for="ch" forName="outerBox"/>
                  <dgm:constr type="w" for="ch" forName="outerBox" refType="w"/>
                  <dgm:constr type="h" for="ch" forName="outerBox" refType="h"/>
                  <dgm:constr type="l" for="ch" forName="middleBox" refType="w" fact="0.025"/>
                  <dgm:constr type="t" for="ch" forName="middleBox" refType="h" fact="0.25"/>
                  <dgm:constr type="w" for="ch" forName="middleBox" refType="w" fact="0.95"/>
                  <dgm:constr type="h" for="ch" forName="middleBox" refType="h" fact="0.7"/>
                  <dgm:constr type="l" for="ch" forName="centerBox" refType="w" fact="0.05"/>
                  <dgm:constr type="t" for="ch" forName="centerBox" refType="h" fact="0.5"/>
                  <dgm:constr type="w" for="ch" forName="centerBox" refType="w" fact="0.9"/>
                  <dgm:constr type="h" for="ch" forName="centerBox" refType="h" fact="0.4"/>
                  <dgm:constr type="userA" for="des" forName="outerSibTrans" refType="w"/>
                  <dgm:constr type="userA" for="des" forName="middleSibTrans" refType="w"/>
                  <dgm:constr type="userA" for="des" forName="centerSibTrans" refType="w"/>
                </dgm:constrLst>
              </dgm:else>
            </dgm:choose>
          </dgm:else>
        </dgm:choose>
      </dgm:if>
      <dgm:else name="Name12">
        <dgm:choose name="Name13">
          <dgm:if name="Name14" axis="ch ch" ptType="node node" st="1 1" cnt="1 0" func="cnt" op="gt" val="0">
            <dgm:choose name="Name15">
              <dgm:if name="Name16" axis="ch ch" ptType="node node" st="2 1" cnt="1 0" func="cnt" op="gt" val="0">
                <dgm:constrLst>
                  <dgm:constr type="primFontSz" for="des" forName="middleBoxParent" val="65"/>
                  <dgm:constr type="primFontSz" for="des" forName="mChild" val="65"/>
                  <dgm:constr type="primFontSz" for="des" forName="outerBoxParent" refType="primFontSz" refFor="des" refForName="middleBoxParent" op="equ"/>
                  <dgm:constr type="primFontSz" for="des" forName="centerBoxParent" refType="primFontSz" refFor="des" refForName="middleBoxParent" op="equ"/>
                  <dgm:constr type="primFontSz" for="des" forName="oChild" refType="primFontSz" refFor="des" refForName="mChild" op="equ"/>
                  <dgm:constr type="primFontSz" for="des" forName="cChild" refType="primFontSz" refFor="des" refForName="mChild" op="equ"/>
                  <dgm:constr type="l" for="ch" forName="outerBox"/>
                  <dgm:constr type="t" for="ch" forName="outerBox"/>
                  <dgm:constr type="w" for="ch" forName="outerBox" refType="w"/>
                  <dgm:constr type="h" for="ch" forName="outerBox" refType="h"/>
                  <dgm:constr type="l" for="ch" forName="middleBox" refType="w" fact="0.025"/>
                  <dgm:constr type="t" for="ch" forName="middleBox" refType="h" fact="0.25"/>
                  <dgm:constr type="w" for="ch" forName="middleBox" refType="w" fact="0.775"/>
                  <dgm:constr type="h" for="ch" forName="middleBox" refType="h" fact="0.7"/>
                  <dgm:constr type="l" for="ch" forName="centerBox" refType="w" fact="0.05"/>
                  <dgm:constr type="t" for="ch" forName="centerBox" refType="h" fact="0.5"/>
                  <dgm:constr type="w" for="ch" forName="centerBox" refType="w" fact="0.55"/>
                  <dgm:constr type="h" for="ch" forName="centerBox" refType="h" fact="0.4"/>
                  <dgm:constr type="userA" for="des" forName="outerSibTrans" refType="w"/>
                  <dgm:constr type="userA" for="des" forName="middleSibTrans" refType="w"/>
                  <dgm:constr type="userA" for="des" forName="centerSibTrans" refType="w"/>
                </dgm:constrLst>
              </dgm:if>
              <dgm:else name="Name17">
                <dgm:constrLst>
                  <dgm:constr type="primFontSz" for="des" forName="middleBoxParent" val="65"/>
                  <dgm:constr type="primFontSz" for="des" forName="mChild" val="65"/>
                  <dgm:constr type="primFontSz" for="des" forName="outerBoxParent" refType="primFontSz" refFor="des" refForName="middleBoxParent" op="equ"/>
                  <dgm:constr type="primFontSz" for="des" forName="centerBoxParent" refType="primFontSz" refFor="des" refForName="middleBoxParent" op="equ"/>
                  <dgm:constr type="primFontSz" for="des" forName="oChild" refType="primFontSz" refFor="des" refForName="mChild" op="equ"/>
                  <dgm:constr type="primFontSz" for="des" forName="cChild" refType="primFontSz" refFor="des" refForName="mChild" op="equ"/>
                  <dgm:constr type="l" for="ch" forName="outerBox"/>
                  <dgm:constr type="t" for="ch" forName="outerBox"/>
                  <dgm:constr type="w" for="ch" forName="outerBox" refType="w"/>
                  <dgm:constr type="h" for="ch" forName="outerBox" refType="h"/>
                  <dgm:constr type="l" for="ch" forName="middleBox" refType="w" fact="0.025"/>
                  <dgm:constr type="t" for="ch" forName="middleBox" refType="h" fact="0.25"/>
                  <dgm:constr type="w" for="ch" forName="middleBox" refType="w" fact="0.775"/>
                  <dgm:constr type="h" for="ch" forName="middleBox" refType="h" fact="0.7"/>
                  <dgm:constr type="l" for="ch" forName="centerBox" refType="w" fact="0.05"/>
                  <dgm:constr type="t" for="ch" forName="centerBox" refType="h" fact="0.5"/>
                  <dgm:constr type="w" for="ch" forName="centerBox" refType="w" fact="0.725"/>
                  <dgm:constr type="h" for="ch" forName="centerBox" refType="h" fact="0.4"/>
                  <dgm:constr type="userA" for="des" forName="outerSibTrans" refType="w"/>
                  <dgm:constr type="userA" for="des" forName="middleSibTrans" refType="w"/>
                  <dgm:constr type="userA" for="des" forName="centerSibTrans" refType="w"/>
                </dgm:constrLst>
              </dgm:else>
            </dgm:choose>
          </dgm:if>
          <dgm:else name="Name18">
            <dgm:choose name="Name19">
              <dgm:if name="Name20" axis="ch ch" ptType="node node" st="2 1" cnt="1 0" func="cnt" op="gt" val="0">
                <dgm:constrLst>
                  <dgm:constr type="primFontSz" for="des" forName="middleBoxParent" val="65"/>
                  <dgm:constr type="primFontSz" for="des" forName="mChild" val="65"/>
                  <dgm:constr type="primFontSz" for="des" forName="outerBoxParent" refType="primFontSz" refFor="des" refForName="middleBoxParent" op="equ"/>
                  <dgm:constr type="primFontSz" for="des" forName="centerBoxParent" refType="primFontSz" refFor="des" refForName="middleBoxParent" op="equ"/>
                  <dgm:constr type="primFontSz" for="des" forName="oChild" refType="primFontSz" refFor="des" refForName="mChild" op="equ"/>
                  <dgm:constr type="primFontSz" for="des" forName="cChild" refType="primFontSz" refFor="des" refForName="mChild" op="equ"/>
                  <dgm:constr type="l" for="ch" forName="outerBox"/>
                  <dgm:constr type="t" for="ch" forName="outerBox"/>
                  <dgm:constr type="w" for="ch" forName="outerBox" refType="w"/>
                  <dgm:constr type="h" for="ch" forName="outerBox" refType="h"/>
                  <dgm:constr type="l" for="ch" forName="middleBox" refType="w" fact="0.025"/>
                  <dgm:constr type="t" for="ch" forName="middleBox" refType="h" fact="0.25"/>
                  <dgm:constr type="w" for="ch" forName="middleBox" refType="w" fact="0.95"/>
                  <dgm:constr type="h" for="ch" forName="middleBox" refType="h" fact="0.7"/>
                  <dgm:constr type="l" for="ch" forName="centerBox" refType="w" fact="0.05"/>
                  <dgm:constr type="t" for="ch" forName="centerBox" refType="h" fact="0.5"/>
                  <dgm:constr type="w" for="ch" forName="centerBox" refType="w" fact="0.69"/>
                  <dgm:constr type="h" for="ch" forName="centerBox" refType="h" fact="0.4"/>
                  <dgm:constr type="userA" for="des" forName="outerSibTrans" refType="w"/>
                  <dgm:constr type="userA" for="des" forName="middleSibTrans" refType="w"/>
                  <dgm:constr type="userA" for="des" forName="centerSibTrans" refType="w"/>
                </dgm:constrLst>
              </dgm:if>
              <dgm:else name="Name21">
                <dgm:constrLst>
                  <dgm:constr type="primFontSz" for="des" forName="middleBoxParent" val="65"/>
                  <dgm:constr type="primFontSz" for="des" forName="mChild" val="65"/>
                  <dgm:constr type="primFontSz" for="des" forName="outerBoxParent" refType="primFontSz" refFor="des" refForName="middleBoxParent" op="equ"/>
                  <dgm:constr type="primFontSz" for="des" forName="centerBoxParent" refType="primFontSz" refFor="des" refForName="middleBoxParent" op="equ"/>
                  <dgm:constr type="primFontSz" for="des" forName="oChild" refType="primFontSz" refFor="des" refForName="mChild" op="equ"/>
                  <dgm:constr type="primFontSz" for="des" forName="cChild" refType="primFontSz" refFor="des" refForName="mChild" op="equ"/>
                  <dgm:constr type="l" for="ch" forName="outerBox"/>
                  <dgm:constr type="t" for="ch" forName="outerBox"/>
                  <dgm:constr type="w" for="ch" forName="outerBox" refType="w"/>
                  <dgm:constr type="h" for="ch" forName="outerBox" refType="h"/>
                  <dgm:constr type="l" for="ch" forName="middleBox" refType="w" fact="0.025"/>
                  <dgm:constr type="t" for="ch" forName="middleBox" refType="h" fact="0.25"/>
                  <dgm:constr type="w" for="ch" forName="middleBox" refType="w" fact="0.95"/>
                  <dgm:constr type="h" for="ch" forName="middleBox" refType="h" fact="0.7"/>
                  <dgm:constr type="l" for="ch" forName="centerBox" refType="w" fact="0.05"/>
                  <dgm:constr type="t" for="ch" forName="centerBox" refType="h" fact="0.5"/>
                  <dgm:constr type="w" for="ch" forName="centerBox" refType="w" fact="0.9"/>
                  <dgm:constr type="h" for="ch" forName="centerBox" refType="h" fact="0.4"/>
                  <dgm:constr type="userA" for="des" forName="outerSibTrans" refType="w"/>
                  <dgm:constr type="userA" for="des" forName="middleSibTrans" refType="w"/>
                  <dgm:constr type="userA" for="des" forName="centerSibTrans" refType="w"/>
                </dgm:constrLst>
              </dgm:else>
            </dgm:choose>
          </dgm:else>
        </dgm:choose>
      </dgm:else>
    </dgm:choose>
    <dgm:ruleLst/>
    <dgm:choose name="Name22">
      <dgm:if name="Name23" axis="root ch" ptType="all node" st="1 1" cnt="0 0" func="cnt" op="gte" val="1">
        <dgm:layoutNode name="outerBox" styleLbl="node1">
          <dgm:alg type="composite">
            <dgm:param type="horzAlign" val="none"/>
            <dgm:param type="vertAlign" val="none"/>
          </dgm:alg>
          <dgm:shape xmlns:r="http://schemas.openxmlformats.org/officeDocument/2006/relationships" r:blip="">
            <dgm:adjLst/>
          </dgm:shape>
          <dgm:presOf/>
          <dgm:choose name="Name24">
            <dgm:if name="Name25" axis="root ch" ptType="all node" st="1 1" cnt="0 0" func="cnt" op="gt" val="1">
              <dgm:choose name="Name26">
                <dgm:if name="Name27" func="var" arg="dir" op="equ" val="norm">
                  <dgm:constrLst>
                    <dgm:constr type="l" for="ch" forName="outerBoxParent"/>
                    <dgm:constr type="t" for="ch" forName="outerBoxParent"/>
                    <dgm:constr type="w" for="ch" forName="outerBoxParent" refType="w"/>
                    <dgm:constr type="h" for="ch" forName="outerBoxParent" refType="h"/>
                    <dgm:constr type="bMarg" for="ch" forName="outerBoxParent" refType="h" fact="2.2"/>
                    <dgm:constr type="l" for="ch" forName="outerBoxChildren" refType="w" fact="0.025"/>
                    <dgm:constr type="t" for="ch" forName="outerBoxChildren" refType="h" fact="0.25"/>
                    <dgm:constr type="w" for="ch" forName="outerBoxChildren" refType="w" fact="0.15"/>
                    <dgm:constr type="h" for="ch" forName="outerBoxChildren" refType="h" fact="0.7"/>
                  </dgm:constrLst>
                </dgm:if>
                <dgm:else name="Name28">
                  <dgm:constrLst>
                    <dgm:constr type="l" for="ch" forName="outerBoxParent"/>
                    <dgm:constr type="t" for="ch" forName="outerBoxParent"/>
                    <dgm:constr type="w" for="ch" forName="outerBoxParent" refType="w"/>
                    <dgm:constr type="h" for="ch" forName="outerBoxParent" refType="h"/>
                    <dgm:constr type="bMarg" for="ch" forName="outerBoxParent" refType="h" fact="2.2"/>
                    <dgm:constr type="l" for="ch" forName="outerBoxChildren" refType="w" fact="0.825"/>
                    <dgm:constr type="t" for="ch" forName="outerBoxChildren" refType="h" fact="0.25"/>
                    <dgm:constr type="w" for="ch" forName="outerBoxChildren" refType="w" fact="0.15"/>
                    <dgm:constr type="h" for="ch" forName="outerBoxChildren" refType="h" fact="0.7"/>
                  </dgm:constrLst>
                </dgm:else>
              </dgm:choose>
            </dgm:if>
            <dgm:else name="Name29">
              <dgm:constrLst>
                <dgm:constr type="l" for="ch" forName="outerBoxParent"/>
                <dgm:constr type="t" for="ch" forName="outerBoxParent"/>
                <dgm:constr type="w" for="ch" forName="outerBoxParent" refType="w"/>
                <dgm:constr type="h" for="ch" forName="outerBoxParent" refType="h"/>
                <dgm:constr type="bMarg" for="ch" forName="outerBoxParent" refType="h" fact="1.75"/>
                <dgm:constr type="l" for="ch" forName="outerBoxChildren" refType="w" fact="0.025"/>
                <dgm:constr type="t" for="ch" forName="outerBoxChildren" refType="h" fact="0.45"/>
                <dgm:constr type="w" for="ch" forName="outerBoxChildren" refType="w" fact="0.95"/>
                <dgm:constr type="h" for="ch" forName="outerBoxChildren" refType="h" fact="0.45"/>
              </dgm:constrLst>
            </dgm:else>
          </dgm:choose>
          <dgm:ruleLst/>
          <dgm:layoutNode name="outerBoxParent" styleLbl="node1">
            <dgm:alg type="tx">
              <dgm:param type="txAnchorVert" val="t"/>
              <dgm:param type="parTxLTRAlign" val="l"/>
              <dgm:param type="parTxRTLAlign" val="r"/>
            </dgm:alg>
            <dgm:shape xmlns:r="http://schemas.openxmlformats.org/officeDocument/2006/relationships" type="roundRect" r:blip="">
              <dgm:adjLst>
                <dgm:adj idx="1" val="0.085"/>
              </dgm:adjLst>
            </dgm:shape>
            <dgm:presOf axis="ch" ptType="node" cnt="1"/>
            <dgm:constrLst>
              <dgm:constr type="tMarg" refType="primFontSz" fact="0.3"/>
              <dgm:constr type="lMarg" refType="primFontSz" fact="0.3"/>
              <dgm:constr type="rMarg" refType="primFontSz" fact="0.3"/>
            </dgm:constrLst>
            <dgm:ruleLst>
              <dgm:rule type="primFontSz" val="5" fact="NaN" max="NaN"/>
            </dgm:ruleLst>
          </dgm:layoutNode>
          <dgm:layoutNode name="outerBoxChildren">
            <dgm:choose name="Name30">
              <dgm:if name="Name31" axis="root ch" ptType="all node" st="1 1" cnt="0 0" func="cnt" op="gt" val="1">
                <dgm:alg type="lin">
                  <dgm:param type="linDir" val="fromT"/>
                  <dgm:param type="vertAlign" val="t"/>
                </dgm:alg>
              </dgm:if>
              <dgm:else name="Name32">
                <dgm:choose name="Name33">
                  <dgm:if name="Name34" func="var" arg="dir" op="equ" val="norm">
                    <dgm:alg type="lin">
                      <dgm:param type="horzAlign" val="l"/>
                    </dgm:alg>
                  </dgm:if>
                  <dgm:else name="Name35">
                    <dgm:alg type="lin">
                      <dgm:param type="linDir" val="fromR"/>
                      <dgm:param type="horzAlign" val="r"/>
                    </dgm:alg>
                  </dgm:else>
                </dgm:choose>
              </dgm:else>
            </dgm:choose>
            <dgm:shape xmlns:r="http://schemas.openxmlformats.org/officeDocument/2006/relationships" r:blip="">
              <dgm:adjLst/>
            </dgm:shape>
            <dgm:presOf/>
            <dgm:constrLst>
              <dgm:constr type="w" for="ch" forName="oChild" refType="w"/>
              <dgm:constr type="h" for="ch" forName="oChild" refType="h"/>
            </dgm:constrLst>
            <dgm:ruleLst/>
            <dgm:forEach name="Name36" axis="ch ch" ptType="node node" st="1 1" cnt="1 0">
              <dgm:layoutNode name="oChild" styleLbl="fgAcc1">
                <dgm:varLst>
                  <dgm:bulletEnabled val="1"/>
                </dgm:varLst>
                <dgm:alg type="tx"/>
                <dgm:shape xmlns:r="http://schemas.openxmlformats.org/officeDocument/2006/relationships" type="roundRect" r:blip="">
                  <dgm:adjLst>
                    <dgm:adj idx="1" val="0.105"/>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Name37" axis="followSib" ptType="sibTrans" cnt="1">
                <dgm:layoutNode name="outerSibTrans">
                  <dgm:alg type="sp"/>
                  <dgm:shape xmlns:r="http://schemas.openxmlformats.org/officeDocument/2006/relationships" r:blip="">
                    <dgm:adjLst/>
                  </dgm:shape>
                  <dgm:presOf/>
                  <dgm:constrLst>
                    <dgm:constr type="userA"/>
                    <dgm:constr type="w" refType="userA" fact="0.015"/>
                    <dgm:constr type="h" refType="userA" fact="0.015"/>
                  </dgm:constrLst>
                  <dgm:ruleLst/>
                </dgm:layoutNode>
              </dgm:forEach>
            </dgm:forEach>
          </dgm:layoutNode>
        </dgm:layoutNode>
      </dgm:if>
      <dgm:else name="Name38"/>
    </dgm:choose>
    <dgm:choose name="Name39">
      <dgm:if name="Name40" axis="root ch" ptType="all node" st="1 1" cnt="0 0" func="cnt" op="gte" val="2">
        <dgm:layoutNode name="middleBox">
          <dgm:alg type="composite">
            <dgm:param type="horzAlign" val="none"/>
            <dgm:param type="vertAlign" val="none"/>
          </dgm:alg>
          <dgm:shape xmlns:r="http://schemas.openxmlformats.org/officeDocument/2006/relationships" r:blip="">
            <dgm:adjLst/>
          </dgm:shape>
          <dgm:presOf/>
          <dgm:choose name="Name41">
            <dgm:if name="Name42" axis="root ch" ptType="all node" st="1 1" cnt="0 0" func="cnt" op="gt" val="2">
              <dgm:choose name="Name43">
                <dgm:if name="Name44" func="var" arg="dir" op="equ" val="norm">
                  <dgm:constrLst>
                    <dgm:constr type="l" for="ch" forName="middleBoxParent"/>
                    <dgm:constr type="t" for="ch" forName="middleBoxParent"/>
                    <dgm:constr type="w" for="ch" forName="middleBoxParent" refType="w"/>
                    <dgm:constr type="h" for="ch" forName="middleBoxParent" refType="h"/>
                    <dgm:constr type="bMarg" for="ch" forName="middleBoxParent" refType="h" fact="1.8"/>
                    <dgm:constr type="l" for="ch" forName="middleBoxChildren" refType="w" fact="0.025"/>
                    <dgm:constr type="t" for="ch" forName="middleBoxChildren" refType="h" fact="0.35"/>
                    <dgm:constr type="w" for="ch" forName="middleBoxChildren" refType="w" fact="0.2"/>
                    <dgm:constr type="h" for="ch" forName="middleBoxChildren" refType="h" fact="0.575"/>
                  </dgm:constrLst>
                </dgm:if>
                <dgm:else name="Name45">
                  <dgm:constrLst>
                    <dgm:constr type="l" for="ch" forName="middleBoxParent"/>
                    <dgm:constr type="t" for="ch" forName="middleBoxParent"/>
                    <dgm:constr type="w" for="ch" forName="middleBoxParent" refType="w"/>
                    <dgm:constr type="h" for="ch" forName="middleBoxParent" refType="h"/>
                    <dgm:constr type="bMarg" for="ch" forName="middleBoxParent" refType="h" fact="1.8"/>
                    <dgm:constr type="l" for="ch" forName="middleBoxChildren" refType="w" fact="0.775"/>
                    <dgm:constr type="t" for="ch" forName="middleBoxChildren" refType="h" fact="0.35"/>
                    <dgm:constr type="w" for="ch" forName="middleBoxChildren" refType="w" fact="0.2"/>
                    <dgm:constr type="h" for="ch" forName="middleBoxChildren" refType="h" fact="0.575"/>
                  </dgm:constrLst>
                </dgm:else>
              </dgm:choose>
            </dgm:if>
            <dgm:else name="Name46">
              <dgm:constrLst>
                <dgm:constr type="l" for="ch" forName="middleBoxParent"/>
                <dgm:constr type="t" for="ch" forName="middleBoxParent"/>
                <dgm:constr type="w" for="ch" forName="middleBoxParent" refType="w"/>
                <dgm:constr type="h" for="ch" forName="middleBoxParent" refType="h"/>
                <dgm:constr type="bMarg" for="ch" forName="middleBoxParent" refType="h" fact="1.8"/>
                <dgm:constr type="l" for="ch" forName="middleBoxChildren" refType="w" fact="0.025"/>
                <dgm:constr type="t" for="ch" forName="middleBoxChildren" refType="h" fact="0.45"/>
                <dgm:constr type="w" for="ch" forName="middleBoxChildren" refType="w" fact="0.95"/>
                <dgm:constr type="h" for="ch" forName="middleBoxChildren" refType="h" fact="0.45"/>
              </dgm:constrLst>
            </dgm:else>
          </dgm:choose>
          <dgm:ruleLst/>
          <dgm:layoutNode name="middleBoxParent" styleLbl="node1">
            <dgm:alg type="tx">
              <dgm:param type="txAnchorVert" val="t"/>
              <dgm:param type="parTxLTRAlign" val="l"/>
              <dgm:param type="parTxRTLAlign" val="r"/>
            </dgm:alg>
            <dgm:shape xmlns:r="http://schemas.openxmlformats.org/officeDocument/2006/relationships" type="roundRect" r:blip="">
              <dgm:adjLst>
                <dgm:adj idx="1" val="0.105"/>
              </dgm:adjLst>
            </dgm:shape>
            <dgm:presOf axis="ch" ptType="node" st="2" cnt="1"/>
            <dgm:constrLst>
              <dgm:constr type="tMarg" refType="primFontSz" fact="0.3"/>
              <dgm:constr type="lMarg" refType="primFontSz" fact="0.3"/>
              <dgm:constr type="rMarg" refType="primFontSz" fact="0.3"/>
            </dgm:constrLst>
            <dgm:ruleLst>
              <dgm:rule type="primFontSz" val="5" fact="NaN" max="NaN"/>
            </dgm:ruleLst>
          </dgm:layoutNode>
          <dgm:layoutNode name="middleBoxChildren">
            <dgm:choose name="Name47">
              <dgm:if name="Name48" axis="root ch" ptType="all node" st="1 1" cnt="0 0" func="cnt" op="gt" val="2">
                <dgm:alg type="lin">
                  <dgm:param type="linDir" val="fromT"/>
                  <dgm:param type="vertAlign" val="t"/>
                </dgm:alg>
              </dgm:if>
              <dgm:else name="Name49">
                <dgm:choose name="Name50">
                  <dgm:if name="Name51" func="var" arg="dir" op="equ" val="norm">
                    <dgm:alg type="lin">
                      <dgm:param type="horzAlign" val="l"/>
                    </dgm:alg>
                  </dgm:if>
                  <dgm:else name="Name52">
                    <dgm:alg type="lin">
                      <dgm:param type="linDir" val="fromR"/>
                      <dgm:param type="horzAlign" val="r"/>
                    </dgm:alg>
                  </dgm:else>
                </dgm:choose>
              </dgm:else>
            </dgm:choose>
            <dgm:shape xmlns:r="http://schemas.openxmlformats.org/officeDocument/2006/relationships" r:blip="">
              <dgm:adjLst/>
            </dgm:shape>
            <dgm:presOf/>
            <dgm:constrLst>
              <dgm:constr type="w" for="ch" forName="mChild" refType="w"/>
              <dgm:constr type="h" for="ch" forName="mChild" refType="h"/>
            </dgm:constrLst>
            <dgm:ruleLst/>
            <dgm:forEach name="Name53" axis="ch ch" ptType="node node" st="2 1" cnt="1 0">
              <dgm:layoutNode name="mChild" styleLbl="fgAcc1">
                <dgm:varLst>
                  <dgm:bulletEnabled val="1"/>
                </dgm:varLst>
                <dgm:alg type="tx"/>
                <dgm:shape xmlns:r="http://schemas.openxmlformats.org/officeDocument/2006/relationships" type="roundRect" r:blip="">
                  <dgm:adjLst>
                    <dgm:adj idx="1" val="0.105"/>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Name54" axis="followSib" ptType="sibTrans" cnt="1">
                <dgm:layoutNode name="middleSibTrans">
                  <dgm:alg type="sp"/>
                  <dgm:shape xmlns:r="http://schemas.openxmlformats.org/officeDocument/2006/relationships" r:blip="">
                    <dgm:adjLst/>
                  </dgm:shape>
                  <dgm:presOf/>
                  <dgm:constrLst>
                    <dgm:constr type="userA"/>
                    <dgm:constr type="w" refType="userA" fact="0.015"/>
                    <dgm:constr type="h" refType="userA" fact="0.015"/>
                  </dgm:constrLst>
                  <dgm:ruleLst/>
                </dgm:layoutNode>
              </dgm:forEach>
            </dgm:forEach>
          </dgm:layoutNode>
        </dgm:layoutNode>
      </dgm:if>
      <dgm:else name="Name55"/>
    </dgm:choose>
    <dgm:choose name="Name56">
      <dgm:if name="Name57" axis="root ch" ptType="all node" st="1 1" cnt="0 0" func="cnt" op="gte" val="3">
        <dgm:layoutNode name="centerBox">
          <dgm:alg type="composite">
            <dgm:param type="horzAlign" val="none"/>
            <dgm:param type="vertAlign" val="none"/>
          </dgm:alg>
          <dgm:shape xmlns:r="http://schemas.openxmlformats.org/officeDocument/2006/relationships" r:blip="">
            <dgm:adjLst/>
          </dgm:shape>
          <dgm:presOf/>
          <dgm:choose name="Name58">
            <dgm:if name="Name59" axis="ch ch" ptType="node node" st="3 1" cnt="1 0" func="cnt" op="gt" val="0">
              <dgm:constrLst>
                <dgm:constr type="l" for="ch" forName="centerBoxParent"/>
                <dgm:constr type="t" for="ch" forName="centerBoxParent"/>
                <dgm:constr type="w" for="ch" forName="centerBoxParent" refType="w"/>
                <dgm:constr type="h" for="ch" forName="centerBoxParent" refType="h"/>
                <dgm:constr type="bMarg" for="ch" forName="centerBoxParent" refType="h" fact="1.6"/>
                <dgm:constr type="l" for="ch" forName="centerBoxChildren" refType="w" fact="0.025"/>
                <dgm:constr type="t" for="ch" forName="centerBoxChildren" refType="h" fact="0.45"/>
                <dgm:constr type="w" for="ch" forName="centerBoxChildren" refType="w" fact="0.95"/>
                <dgm:constr type="h" for="ch" forName="centerBoxChildren" refType="h" fact="0.45"/>
              </dgm:constrLst>
            </dgm:if>
            <dgm:else name="Name60">
              <dgm:constrLst>
                <dgm:constr type="l" for="ch" forName="centerBoxParent"/>
                <dgm:constr type="t" for="ch" forName="centerBoxParent"/>
                <dgm:constr type="w" for="ch" forName="centerBoxParent" refType="w"/>
                <dgm:constr type="h" for="ch" forName="centerBoxParent" refType="h"/>
              </dgm:constrLst>
            </dgm:else>
          </dgm:choose>
          <dgm:ruleLst/>
          <dgm:layoutNode name="centerBoxParent" styleLbl="node1">
            <dgm:alg type="tx">
              <dgm:param type="txAnchorVert" val="t"/>
              <dgm:param type="parTxLTRAlign" val="l"/>
              <dgm:param type="parTxRTLAlign" val="r"/>
            </dgm:alg>
            <dgm:shape xmlns:r="http://schemas.openxmlformats.org/officeDocument/2006/relationships" type="roundRect" r:blip="">
              <dgm:adjLst>
                <dgm:adj idx="1" val="0.105"/>
              </dgm:adjLst>
            </dgm:shape>
            <dgm:presOf axis="ch" ptType="node" st="3" cnt="1"/>
            <dgm:constrLst>
              <dgm:constr type="tMarg" refType="primFontSz" fact="0.3"/>
              <dgm:constr type="lMarg" refType="primFontSz" fact="0.3"/>
              <dgm:constr type="rMarg" refType="primFontSz" fact="0.3"/>
            </dgm:constrLst>
            <dgm:ruleLst>
              <dgm:rule type="primFontSz" val="5" fact="NaN" max="NaN"/>
            </dgm:ruleLst>
          </dgm:layoutNode>
          <dgm:choose name="Name61">
            <dgm:if name="Name62" axis="ch ch" ptType="node node" st="3 1" cnt="1 0" func="cnt" op="gt" val="0">
              <dgm:layoutNode name="centerBoxChildren">
                <dgm:choose name="Name63">
                  <dgm:if name="Name64" func="var" arg="dir" op="equ" val="norm">
                    <dgm:alg type="lin">
                      <dgm:param type="horzAlign" val="l"/>
                    </dgm:alg>
                  </dgm:if>
                  <dgm:else name="Name65">
                    <dgm:alg type="lin">
                      <dgm:param type="linDir" val="fromR"/>
                      <dgm:param type="horzAlign" val="r"/>
                    </dgm:alg>
                  </dgm:else>
                </dgm:choose>
                <dgm:shape xmlns:r="http://schemas.openxmlformats.org/officeDocument/2006/relationships" r:blip="">
                  <dgm:adjLst/>
                </dgm:shape>
                <dgm:presOf/>
                <dgm:constrLst>
                  <dgm:constr type="w" for="ch" forName="cChild" refType="w"/>
                  <dgm:constr type="h" for="ch" forName="cChild" refType="h"/>
                </dgm:constrLst>
                <dgm:ruleLst/>
                <dgm:forEach name="Name66" axis="ch ch" ptType="node node" st="3 1" cnt="1 0">
                  <dgm:layoutNode name="cChild" styleLbl="fgAcc1">
                    <dgm:varLst>
                      <dgm:bulletEnabled val="1"/>
                    </dgm:varLst>
                    <dgm:alg type="tx"/>
                    <dgm:shape xmlns:r="http://schemas.openxmlformats.org/officeDocument/2006/relationships" type="roundRect" r:blip="">
                      <dgm:adjLst>
                        <dgm:adj idx="1" val="0.105"/>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Name67" axis="followSib" ptType="sibTrans" cnt="1">
                    <dgm:layoutNode name="centerSibTrans">
                      <dgm:alg type="sp"/>
                      <dgm:shape xmlns:r="http://schemas.openxmlformats.org/officeDocument/2006/relationships" r:blip="">
                        <dgm:adjLst/>
                      </dgm:shape>
                      <dgm:presOf/>
                      <dgm:constrLst>
                        <dgm:constr type="userA"/>
                        <dgm:constr type="w" refType="userA" fact="0.015"/>
                        <dgm:constr type="h" refType="userA" fact="0.015"/>
                      </dgm:constrLst>
                      <dgm:ruleLst/>
                    </dgm:layoutNode>
                  </dgm:forEach>
                </dgm:forEach>
              </dgm:layoutNode>
            </dgm:if>
            <dgm:else name="Name68"/>
          </dgm:choose>
        </dgm:layoutNode>
      </dgm:if>
      <dgm:else name="Name69"/>
    </dgm:choose>
  </dgm:layoutNode>
</dgm:layoutDef>
</file>

<file path=ppt/diagrams/layout16.xml><?xml version="1.0" encoding="utf-8"?>
<dgm:layoutDef xmlns:dgm="http://schemas.openxmlformats.org/drawingml/2006/diagram" xmlns:a="http://schemas.openxmlformats.org/drawingml/2006/main" uniqueId="urn:microsoft.com/office/officeart/2005/8/layout/target2">
  <dgm:title val=""/>
  <dgm:desc val=""/>
  <dgm:catLst>
    <dgm:cat type="relationship" pri="1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chMax val="3"/>
      <dgm:chPref val="1"/>
      <dgm:dir/>
      <dgm:animLvl val="lvl"/>
      <dgm:resizeHandles/>
    </dgm:varLst>
    <dgm:alg type="composite">
      <dgm:param type="horzAlign" val="none"/>
      <dgm:param type="vertAlign" val="none"/>
    </dgm:alg>
    <dgm:shape xmlns:r="http://schemas.openxmlformats.org/officeDocument/2006/relationships" r:blip="">
      <dgm:adjLst/>
    </dgm:shape>
    <dgm:presOf/>
    <dgm:choose name="Name1">
      <dgm:if name="Name2" func="var" arg="dir" op="equ" val="norm">
        <dgm:choose name="Name3">
          <dgm:if name="Name4" axis="ch ch" ptType="node node" st="1 1" cnt="1 0" func="cnt" op="gt" val="0">
            <dgm:choose name="Name5">
              <dgm:if name="Name6" axis="ch ch" ptType="node node" st="2 1" cnt="1 0" func="cnt" op="gt" val="0">
                <dgm:constrLst>
                  <dgm:constr type="primFontSz" for="des" forName="middleBoxParent" val="65"/>
                  <dgm:constr type="primFontSz" for="des" forName="mChild" val="65"/>
                  <dgm:constr type="primFontSz" for="des" forName="outerBoxParent" refType="primFontSz" refFor="des" refForName="middleBoxParent" op="equ"/>
                  <dgm:constr type="primFontSz" for="des" forName="centerBoxParent" refType="primFontSz" refFor="des" refForName="middleBoxParent" op="equ"/>
                  <dgm:constr type="primFontSz" for="des" forName="oChild" refType="primFontSz" refFor="des" refForName="mChild" op="equ"/>
                  <dgm:constr type="primFontSz" for="des" forName="cChild" refType="primFontSz" refFor="des" refForName="mChild" op="equ"/>
                  <dgm:constr type="l" for="ch" forName="outerBox"/>
                  <dgm:constr type="t" for="ch" forName="outerBox"/>
                  <dgm:constr type="w" for="ch" forName="outerBox" refType="w"/>
                  <dgm:constr type="h" for="ch" forName="outerBox" refType="h"/>
                  <dgm:constr type="l" for="ch" forName="middleBox" refType="w" fact="0.2"/>
                  <dgm:constr type="t" for="ch" forName="middleBox" refType="h" fact="0.25"/>
                  <dgm:constr type="w" for="ch" forName="middleBox" refType="w" fact="0.775"/>
                  <dgm:constr type="h" for="ch" forName="middleBox" refType="h" fact="0.7"/>
                  <dgm:constr type="l" for="ch" forName="centerBox" refType="w" fact="0.395"/>
                  <dgm:constr type="t" for="ch" forName="centerBox" refType="h" fact="0.5"/>
                  <dgm:constr type="w" for="ch" forName="centerBox" refType="w" fact="0.555"/>
                  <dgm:constr type="h" for="ch" forName="centerBox" refType="h" fact="0.4"/>
                  <dgm:constr type="userA" for="des" forName="outerSibTrans" refType="w"/>
                  <dgm:constr type="userA" for="des" forName="middleSibTrans" refType="w"/>
                  <dgm:constr type="userA" for="des" forName="centerSibTrans" refType="w"/>
                </dgm:constrLst>
              </dgm:if>
              <dgm:else name="Name7">
                <dgm:constrLst>
                  <dgm:constr type="primFontSz" for="des" forName="middleBoxParent" val="65"/>
                  <dgm:constr type="primFontSz" for="des" forName="mChild" val="65"/>
                  <dgm:constr type="primFontSz" for="des" forName="outerBoxParent" refType="primFontSz" refFor="des" refForName="middleBoxParent" op="equ"/>
                  <dgm:constr type="primFontSz" for="des" forName="centerBoxParent" refType="primFontSz" refFor="des" refForName="middleBoxParent" op="equ"/>
                  <dgm:constr type="primFontSz" for="des" forName="oChild" refType="primFontSz" refFor="des" refForName="mChild" op="equ"/>
                  <dgm:constr type="primFontSz" for="des" forName="cChild" refType="primFontSz" refFor="des" refForName="mChild" op="equ"/>
                  <dgm:constr type="l" for="ch" forName="outerBox"/>
                  <dgm:constr type="t" for="ch" forName="outerBox"/>
                  <dgm:constr type="w" for="ch" forName="outerBox" refType="w"/>
                  <dgm:constr type="h" for="ch" forName="outerBox" refType="h"/>
                  <dgm:constr type="l" for="ch" forName="middleBox" refType="w" fact="0.2"/>
                  <dgm:constr type="t" for="ch" forName="middleBox" refType="h" fact="0.25"/>
                  <dgm:constr type="w" for="ch" forName="middleBox" refType="w" fact="0.775"/>
                  <dgm:constr type="h" for="ch" forName="middleBox" refType="h" fact="0.7"/>
                  <dgm:constr type="l" for="ch" forName="centerBox" refType="w" fact="0.225"/>
                  <dgm:constr type="t" for="ch" forName="centerBox" refType="h" fact="0.5"/>
                  <dgm:constr type="w" for="ch" forName="centerBox" refType="w" fact="0.725"/>
                  <dgm:constr type="h" for="ch" forName="centerBox" refType="h" fact="0.4"/>
                  <dgm:constr type="userA" for="des" forName="outerSibTrans" refType="w"/>
                  <dgm:constr type="userA" for="des" forName="middleSibTrans" refType="w"/>
                  <dgm:constr type="userA" for="des" forName="centerSibTrans" refType="w"/>
                </dgm:constrLst>
              </dgm:else>
            </dgm:choose>
          </dgm:if>
          <dgm:else name="Name8">
            <dgm:choose name="Name9">
              <dgm:if name="Name10" axis="ch ch" ptType="node node" st="2 1" cnt="1 0" func="cnt" op="gt" val="0">
                <dgm:constrLst>
                  <dgm:constr type="primFontSz" for="des" forName="middleBoxParent" val="65"/>
                  <dgm:constr type="primFontSz" for="des" forName="mChild" val="65"/>
                  <dgm:constr type="primFontSz" for="des" forName="outerBoxParent" refType="primFontSz" refFor="des" refForName="middleBoxParent" op="equ"/>
                  <dgm:constr type="primFontSz" for="des" forName="centerBoxParent" refType="primFontSz" refFor="des" refForName="middleBoxParent" op="equ"/>
                  <dgm:constr type="primFontSz" for="des" forName="oChild" refType="primFontSz" refFor="des" refForName="mChild" op="equ"/>
                  <dgm:constr type="primFontSz" for="des" forName="cChild" refType="primFontSz" refFor="des" refForName="mChild" op="equ"/>
                  <dgm:constr type="l" for="ch" forName="outerBox"/>
                  <dgm:constr type="t" for="ch" forName="outerBox"/>
                  <dgm:constr type="w" for="ch" forName="outerBox" refType="w"/>
                  <dgm:constr type="h" for="ch" forName="outerBox" refType="h"/>
                  <dgm:constr type="l" for="ch" forName="middleBox" refType="w" fact="0.025"/>
                  <dgm:constr type="t" for="ch" forName="middleBox" refType="h" fact="0.25"/>
                  <dgm:constr type="w" for="ch" forName="middleBox" refType="w" fact="0.95"/>
                  <dgm:constr type="h" for="ch" forName="middleBox" refType="h" fact="0.7"/>
                  <dgm:constr type="l" for="ch" forName="centerBox" refType="w" fact="0.26"/>
                  <dgm:constr type="t" for="ch" forName="centerBox" refType="h" fact="0.5"/>
                  <dgm:constr type="w" for="ch" forName="centerBox" refType="w" fact="0.69"/>
                  <dgm:constr type="h" for="ch" forName="centerBox" refType="h" fact="0.4"/>
                  <dgm:constr type="userA" for="des" forName="outerSibTrans" refType="w"/>
                  <dgm:constr type="userA" for="des" forName="middleSibTrans" refType="w"/>
                  <dgm:constr type="userA" for="des" forName="centerSibTrans" refType="w"/>
                </dgm:constrLst>
              </dgm:if>
              <dgm:else name="Name11">
                <dgm:constrLst>
                  <dgm:constr type="primFontSz" for="des" forName="middleBoxParent" val="65"/>
                  <dgm:constr type="primFontSz" for="des" forName="mChild" val="65"/>
                  <dgm:constr type="primFontSz" for="des" forName="outerBoxParent" refType="primFontSz" refFor="des" refForName="middleBoxParent" op="equ"/>
                  <dgm:constr type="primFontSz" for="des" forName="centerBoxParent" refType="primFontSz" refFor="des" refForName="middleBoxParent" op="equ"/>
                  <dgm:constr type="primFontSz" for="des" forName="oChild" refType="primFontSz" refFor="des" refForName="mChild" op="equ"/>
                  <dgm:constr type="primFontSz" for="des" forName="cChild" refType="primFontSz" refFor="des" refForName="mChild" op="equ"/>
                  <dgm:constr type="l" for="ch" forName="outerBox"/>
                  <dgm:constr type="t" for="ch" forName="outerBox"/>
                  <dgm:constr type="w" for="ch" forName="outerBox" refType="w"/>
                  <dgm:constr type="h" for="ch" forName="outerBox" refType="h"/>
                  <dgm:constr type="l" for="ch" forName="middleBox" refType="w" fact="0.025"/>
                  <dgm:constr type="t" for="ch" forName="middleBox" refType="h" fact="0.25"/>
                  <dgm:constr type="w" for="ch" forName="middleBox" refType="w" fact="0.95"/>
                  <dgm:constr type="h" for="ch" forName="middleBox" refType="h" fact="0.7"/>
                  <dgm:constr type="l" for="ch" forName="centerBox" refType="w" fact="0.05"/>
                  <dgm:constr type="t" for="ch" forName="centerBox" refType="h" fact="0.5"/>
                  <dgm:constr type="w" for="ch" forName="centerBox" refType="w" fact="0.9"/>
                  <dgm:constr type="h" for="ch" forName="centerBox" refType="h" fact="0.4"/>
                  <dgm:constr type="userA" for="des" forName="outerSibTrans" refType="w"/>
                  <dgm:constr type="userA" for="des" forName="middleSibTrans" refType="w"/>
                  <dgm:constr type="userA" for="des" forName="centerSibTrans" refType="w"/>
                </dgm:constrLst>
              </dgm:else>
            </dgm:choose>
          </dgm:else>
        </dgm:choose>
      </dgm:if>
      <dgm:else name="Name12">
        <dgm:choose name="Name13">
          <dgm:if name="Name14" axis="ch ch" ptType="node node" st="1 1" cnt="1 0" func="cnt" op="gt" val="0">
            <dgm:choose name="Name15">
              <dgm:if name="Name16" axis="ch ch" ptType="node node" st="2 1" cnt="1 0" func="cnt" op="gt" val="0">
                <dgm:constrLst>
                  <dgm:constr type="primFontSz" for="des" forName="middleBoxParent" val="65"/>
                  <dgm:constr type="primFontSz" for="des" forName="mChild" val="65"/>
                  <dgm:constr type="primFontSz" for="des" forName="outerBoxParent" refType="primFontSz" refFor="des" refForName="middleBoxParent" op="equ"/>
                  <dgm:constr type="primFontSz" for="des" forName="centerBoxParent" refType="primFontSz" refFor="des" refForName="middleBoxParent" op="equ"/>
                  <dgm:constr type="primFontSz" for="des" forName="oChild" refType="primFontSz" refFor="des" refForName="mChild" op="equ"/>
                  <dgm:constr type="primFontSz" for="des" forName="cChild" refType="primFontSz" refFor="des" refForName="mChild" op="equ"/>
                  <dgm:constr type="l" for="ch" forName="outerBox"/>
                  <dgm:constr type="t" for="ch" forName="outerBox"/>
                  <dgm:constr type="w" for="ch" forName="outerBox" refType="w"/>
                  <dgm:constr type="h" for="ch" forName="outerBox" refType="h"/>
                  <dgm:constr type="l" for="ch" forName="middleBox" refType="w" fact="0.025"/>
                  <dgm:constr type="t" for="ch" forName="middleBox" refType="h" fact="0.25"/>
                  <dgm:constr type="w" for="ch" forName="middleBox" refType="w" fact="0.775"/>
                  <dgm:constr type="h" for="ch" forName="middleBox" refType="h" fact="0.7"/>
                  <dgm:constr type="l" for="ch" forName="centerBox" refType="w" fact="0.05"/>
                  <dgm:constr type="t" for="ch" forName="centerBox" refType="h" fact="0.5"/>
                  <dgm:constr type="w" for="ch" forName="centerBox" refType="w" fact="0.55"/>
                  <dgm:constr type="h" for="ch" forName="centerBox" refType="h" fact="0.4"/>
                  <dgm:constr type="userA" for="des" forName="outerSibTrans" refType="w"/>
                  <dgm:constr type="userA" for="des" forName="middleSibTrans" refType="w"/>
                  <dgm:constr type="userA" for="des" forName="centerSibTrans" refType="w"/>
                </dgm:constrLst>
              </dgm:if>
              <dgm:else name="Name17">
                <dgm:constrLst>
                  <dgm:constr type="primFontSz" for="des" forName="middleBoxParent" val="65"/>
                  <dgm:constr type="primFontSz" for="des" forName="mChild" val="65"/>
                  <dgm:constr type="primFontSz" for="des" forName="outerBoxParent" refType="primFontSz" refFor="des" refForName="middleBoxParent" op="equ"/>
                  <dgm:constr type="primFontSz" for="des" forName="centerBoxParent" refType="primFontSz" refFor="des" refForName="middleBoxParent" op="equ"/>
                  <dgm:constr type="primFontSz" for="des" forName="oChild" refType="primFontSz" refFor="des" refForName="mChild" op="equ"/>
                  <dgm:constr type="primFontSz" for="des" forName="cChild" refType="primFontSz" refFor="des" refForName="mChild" op="equ"/>
                  <dgm:constr type="l" for="ch" forName="outerBox"/>
                  <dgm:constr type="t" for="ch" forName="outerBox"/>
                  <dgm:constr type="w" for="ch" forName="outerBox" refType="w"/>
                  <dgm:constr type="h" for="ch" forName="outerBox" refType="h"/>
                  <dgm:constr type="l" for="ch" forName="middleBox" refType="w" fact="0.025"/>
                  <dgm:constr type="t" for="ch" forName="middleBox" refType="h" fact="0.25"/>
                  <dgm:constr type="w" for="ch" forName="middleBox" refType="w" fact="0.775"/>
                  <dgm:constr type="h" for="ch" forName="middleBox" refType="h" fact="0.7"/>
                  <dgm:constr type="l" for="ch" forName="centerBox" refType="w" fact="0.05"/>
                  <dgm:constr type="t" for="ch" forName="centerBox" refType="h" fact="0.5"/>
                  <dgm:constr type="w" for="ch" forName="centerBox" refType="w" fact="0.725"/>
                  <dgm:constr type="h" for="ch" forName="centerBox" refType="h" fact="0.4"/>
                  <dgm:constr type="userA" for="des" forName="outerSibTrans" refType="w"/>
                  <dgm:constr type="userA" for="des" forName="middleSibTrans" refType="w"/>
                  <dgm:constr type="userA" for="des" forName="centerSibTrans" refType="w"/>
                </dgm:constrLst>
              </dgm:else>
            </dgm:choose>
          </dgm:if>
          <dgm:else name="Name18">
            <dgm:choose name="Name19">
              <dgm:if name="Name20" axis="ch ch" ptType="node node" st="2 1" cnt="1 0" func="cnt" op="gt" val="0">
                <dgm:constrLst>
                  <dgm:constr type="primFontSz" for="des" forName="middleBoxParent" val="65"/>
                  <dgm:constr type="primFontSz" for="des" forName="mChild" val="65"/>
                  <dgm:constr type="primFontSz" for="des" forName="outerBoxParent" refType="primFontSz" refFor="des" refForName="middleBoxParent" op="equ"/>
                  <dgm:constr type="primFontSz" for="des" forName="centerBoxParent" refType="primFontSz" refFor="des" refForName="middleBoxParent" op="equ"/>
                  <dgm:constr type="primFontSz" for="des" forName="oChild" refType="primFontSz" refFor="des" refForName="mChild" op="equ"/>
                  <dgm:constr type="primFontSz" for="des" forName="cChild" refType="primFontSz" refFor="des" refForName="mChild" op="equ"/>
                  <dgm:constr type="l" for="ch" forName="outerBox"/>
                  <dgm:constr type="t" for="ch" forName="outerBox"/>
                  <dgm:constr type="w" for="ch" forName="outerBox" refType="w"/>
                  <dgm:constr type="h" for="ch" forName="outerBox" refType="h"/>
                  <dgm:constr type="l" for="ch" forName="middleBox" refType="w" fact="0.025"/>
                  <dgm:constr type="t" for="ch" forName="middleBox" refType="h" fact="0.25"/>
                  <dgm:constr type="w" for="ch" forName="middleBox" refType="w" fact="0.95"/>
                  <dgm:constr type="h" for="ch" forName="middleBox" refType="h" fact="0.7"/>
                  <dgm:constr type="l" for="ch" forName="centerBox" refType="w" fact="0.05"/>
                  <dgm:constr type="t" for="ch" forName="centerBox" refType="h" fact="0.5"/>
                  <dgm:constr type="w" for="ch" forName="centerBox" refType="w" fact="0.69"/>
                  <dgm:constr type="h" for="ch" forName="centerBox" refType="h" fact="0.4"/>
                  <dgm:constr type="userA" for="des" forName="outerSibTrans" refType="w"/>
                  <dgm:constr type="userA" for="des" forName="middleSibTrans" refType="w"/>
                  <dgm:constr type="userA" for="des" forName="centerSibTrans" refType="w"/>
                </dgm:constrLst>
              </dgm:if>
              <dgm:else name="Name21">
                <dgm:constrLst>
                  <dgm:constr type="primFontSz" for="des" forName="middleBoxParent" val="65"/>
                  <dgm:constr type="primFontSz" for="des" forName="mChild" val="65"/>
                  <dgm:constr type="primFontSz" for="des" forName="outerBoxParent" refType="primFontSz" refFor="des" refForName="middleBoxParent" op="equ"/>
                  <dgm:constr type="primFontSz" for="des" forName="centerBoxParent" refType="primFontSz" refFor="des" refForName="middleBoxParent" op="equ"/>
                  <dgm:constr type="primFontSz" for="des" forName="oChild" refType="primFontSz" refFor="des" refForName="mChild" op="equ"/>
                  <dgm:constr type="primFontSz" for="des" forName="cChild" refType="primFontSz" refFor="des" refForName="mChild" op="equ"/>
                  <dgm:constr type="l" for="ch" forName="outerBox"/>
                  <dgm:constr type="t" for="ch" forName="outerBox"/>
                  <dgm:constr type="w" for="ch" forName="outerBox" refType="w"/>
                  <dgm:constr type="h" for="ch" forName="outerBox" refType="h"/>
                  <dgm:constr type="l" for="ch" forName="middleBox" refType="w" fact="0.025"/>
                  <dgm:constr type="t" for="ch" forName="middleBox" refType="h" fact="0.25"/>
                  <dgm:constr type="w" for="ch" forName="middleBox" refType="w" fact="0.95"/>
                  <dgm:constr type="h" for="ch" forName="middleBox" refType="h" fact="0.7"/>
                  <dgm:constr type="l" for="ch" forName="centerBox" refType="w" fact="0.05"/>
                  <dgm:constr type="t" for="ch" forName="centerBox" refType="h" fact="0.5"/>
                  <dgm:constr type="w" for="ch" forName="centerBox" refType="w" fact="0.9"/>
                  <dgm:constr type="h" for="ch" forName="centerBox" refType="h" fact="0.4"/>
                  <dgm:constr type="userA" for="des" forName="outerSibTrans" refType="w"/>
                  <dgm:constr type="userA" for="des" forName="middleSibTrans" refType="w"/>
                  <dgm:constr type="userA" for="des" forName="centerSibTrans" refType="w"/>
                </dgm:constrLst>
              </dgm:else>
            </dgm:choose>
          </dgm:else>
        </dgm:choose>
      </dgm:else>
    </dgm:choose>
    <dgm:ruleLst/>
    <dgm:choose name="Name22">
      <dgm:if name="Name23" axis="root ch" ptType="all node" st="1 1" cnt="0 0" func="cnt" op="gte" val="1">
        <dgm:layoutNode name="outerBox" styleLbl="node1">
          <dgm:alg type="composite">
            <dgm:param type="horzAlign" val="none"/>
            <dgm:param type="vertAlign" val="none"/>
          </dgm:alg>
          <dgm:shape xmlns:r="http://schemas.openxmlformats.org/officeDocument/2006/relationships" r:blip="">
            <dgm:adjLst/>
          </dgm:shape>
          <dgm:presOf/>
          <dgm:choose name="Name24">
            <dgm:if name="Name25" axis="root ch" ptType="all node" st="1 1" cnt="0 0" func="cnt" op="gt" val="1">
              <dgm:choose name="Name26">
                <dgm:if name="Name27" func="var" arg="dir" op="equ" val="norm">
                  <dgm:constrLst>
                    <dgm:constr type="l" for="ch" forName="outerBoxParent"/>
                    <dgm:constr type="t" for="ch" forName="outerBoxParent"/>
                    <dgm:constr type="w" for="ch" forName="outerBoxParent" refType="w"/>
                    <dgm:constr type="h" for="ch" forName="outerBoxParent" refType="h"/>
                    <dgm:constr type="bMarg" for="ch" forName="outerBoxParent" refType="h" fact="2.2"/>
                    <dgm:constr type="l" for="ch" forName="outerBoxChildren" refType="w" fact="0.025"/>
                    <dgm:constr type="t" for="ch" forName="outerBoxChildren" refType="h" fact="0.25"/>
                    <dgm:constr type="w" for="ch" forName="outerBoxChildren" refType="w" fact="0.15"/>
                    <dgm:constr type="h" for="ch" forName="outerBoxChildren" refType="h" fact="0.7"/>
                  </dgm:constrLst>
                </dgm:if>
                <dgm:else name="Name28">
                  <dgm:constrLst>
                    <dgm:constr type="l" for="ch" forName="outerBoxParent"/>
                    <dgm:constr type="t" for="ch" forName="outerBoxParent"/>
                    <dgm:constr type="w" for="ch" forName="outerBoxParent" refType="w"/>
                    <dgm:constr type="h" for="ch" forName="outerBoxParent" refType="h"/>
                    <dgm:constr type="bMarg" for="ch" forName="outerBoxParent" refType="h" fact="2.2"/>
                    <dgm:constr type="l" for="ch" forName="outerBoxChildren" refType="w" fact="0.825"/>
                    <dgm:constr type="t" for="ch" forName="outerBoxChildren" refType="h" fact="0.25"/>
                    <dgm:constr type="w" for="ch" forName="outerBoxChildren" refType="w" fact="0.15"/>
                    <dgm:constr type="h" for="ch" forName="outerBoxChildren" refType="h" fact="0.7"/>
                  </dgm:constrLst>
                </dgm:else>
              </dgm:choose>
            </dgm:if>
            <dgm:else name="Name29">
              <dgm:constrLst>
                <dgm:constr type="l" for="ch" forName="outerBoxParent"/>
                <dgm:constr type="t" for="ch" forName="outerBoxParent"/>
                <dgm:constr type="w" for="ch" forName="outerBoxParent" refType="w"/>
                <dgm:constr type="h" for="ch" forName="outerBoxParent" refType="h"/>
                <dgm:constr type="bMarg" for="ch" forName="outerBoxParent" refType="h" fact="1.75"/>
                <dgm:constr type="l" for="ch" forName="outerBoxChildren" refType="w" fact="0.025"/>
                <dgm:constr type="t" for="ch" forName="outerBoxChildren" refType="h" fact="0.45"/>
                <dgm:constr type="w" for="ch" forName="outerBoxChildren" refType="w" fact="0.95"/>
                <dgm:constr type="h" for="ch" forName="outerBoxChildren" refType="h" fact="0.45"/>
              </dgm:constrLst>
            </dgm:else>
          </dgm:choose>
          <dgm:ruleLst/>
          <dgm:layoutNode name="outerBoxParent" styleLbl="node1">
            <dgm:alg type="tx">
              <dgm:param type="txAnchorVert" val="t"/>
              <dgm:param type="parTxLTRAlign" val="l"/>
              <dgm:param type="parTxRTLAlign" val="r"/>
            </dgm:alg>
            <dgm:shape xmlns:r="http://schemas.openxmlformats.org/officeDocument/2006/relationships" type="roundRect" r:blip="">
              <dgm:adjLst>
                <dgm:adj idx="1" val="0.085"/>
              </dgm:adjLst>
            </dgm:shape>
            <dgm:presOf axis="ch" ptType="node" cnt="1"/>
            <dgm:constrLst>
              <dgm:constr type="tMarg" refType="primFontSz" fact="0.3"/>
              <dgm:constr type="lMarg" refType="primFontSz" fact="0.3"/>
              <dgm:constr type="rMarg" refType="primFontSz" fact="0.3"/>
            </dgm:constrLst>
            <dgm:ruleLst>
              <dgm:rule type="primFontSz" val="5" fact="NaN" max="NaN"/>
            </dgm:ruleLst>
          </dgm:layoutNode>
          <dgm:layoutNode name="outerBoxChildren">
            <dgm:choose name="Name30">
              <dgm:if name="Name31" axis="root ch" ptType="all node" st="1 1" cnt="0 0" func="cnt" op="gt" val="1">
                <dgm:alg type="lin">
                  <dgm:param type="linDir" val="fromT"/>
                  <dgm:param type="vertAlign" val="t"/>
                </dgm:alg>
              </dgm:if>
              <dgm:else name="Name32">
                <dgm:choose name="Name33">
                  <dgm:if name="Name34" func="var" arg="dir" op="equ" val="norm">
                    <dgm:alg type="lin">
                      <dgm:param type="horzAlign" val="l"/>
                    </dgm:alg>
                  </dgm:if>
                  <dgm:else name="Name35">
                    <dgm:alg type="lin">
                      <dgm:param type="linDir" val="fromR"/>
                      <dgm:param type="horzAlign" val="r"/>
                    </dgm:alg>
                  </dgm:else>
                </dgm:choose>
              </dgm:else>
            </dgm:choose>
            <dgm:shape xmlns:r="http://schemas.openxmlformats.org/officeDocument/2006/relationships" r:blip="">
              <dgm:adjLst/>
            </dgm:shape>
            <dgm:presOf/>
            <dgm:constrLst>
              <dgm:constr type="w" for="ch" forName="oChild" refType="w"/>
              <dgm:constr type="h" for="ch" forName="oChild" refType="h"/>
            </dgm:constrLst>
            <dgm:ruleLst/>
            <dgm:forEach name="Name36" axis="ch ch" ptType="node node" st="1 1" cnt="1 0">
              <dgm:layoutNode name="oChild" styleLbl="fgAcc1">
                <dgm:varLst>
                  <dgm:bulletEnabled val="1"/>
                </dgm:varLst>
                <dgm:alg type="tx"/>
                <dgm:shape xmlns:r="http://schemas.openxmlformats.org/officeDocument/2006/relationships" type="roundRect" r:blip="">
                  <dgm:adjLst>
                    <dgm:adj idx="1" val="0.105"/>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Name37" axis="followSib" ptType="sibTrans" cnt="1">
                <dgm:layoutNode name="outerSibTrans">
                  <dgm:alg type="sp"/>
                  <dgm:shape xmlns:r="http://schemas.openxmlformats.org/officeDocument/2006/relationships" r:blip="">
                    <dgm:adjLst/>
                  </dgm:shape>
                  <dgm:presOf/>
                  <dgm:constrLst>
                    <dgm:constr type="userA"/>
                    <dgm:constr type="w" refType="userA" fact="0.015"/>
                    <dgm:constr type="h" refType="userA" fact="0.015"/>
                  </dgm:constrLst>
                  <dgm:ruleLst/>
                </dgm:layoutNode>
              </dgm:forEach>
            </dgm:forEach>
          </dgm:layoutNode>
        </dgm:layoutNode>
      </dgm:if>
      <dgm:else name="Name38"/>
    </dgm:choose>
    <dgm:choose name="Name39">
      <dgm:if name="Name40" axis="root ch" ptType="all node" st="1 1" cnt="0 0" func="cnt" op="gte" val="2">
        <dgm:layoutNode name="middleBox">
          <dgm:alg type="composite">
            <dgm:param type="horzAlign" val="none"/>
            <dgm:param type="vertAlign" val="none"/>
          </dgm:alg>
          <dgm:shape xmlns:r="http://schemas.openxmlformats.org/officeDocument/2006/relationships" r:blip="">
            <dgm:adjLst/>
          </dgm:shape>
          <dgm:presOf/>
          <dgm:choose name="Name41">
            <dgm:if name="Name42" axis="root ch" ptType="all node" st="1 1" cnt="0 0" func="cnt" op="gt" val="2">
              <dgm:choose name="Name43">
                <dgm:if name="Name44" func="var" arg="dir" op="equ" val="norm">
                  <dgm:constrLst>
                    <dgm:constr type="l" for="ch" forName="middleBoxParent"/>
                    <dgm:constr type="t" for="ch" forName="middleBoxParent"/>
                    <dgm:constr type="w" for="ch" forName="middleBoxParent" refType="w"/>
                    <dgm:constr type="h" for="ch" forName="middleBoxParent" refType="h"/>
                    <dgm:constr type="bMarg" for="ch" forName="middleBoxParent" refType="h" fact="1.8"/>
                    <dgm:constr type="l" for="ch" forName="middleBoxChildren" refType="w" fact="0.025"/>
                    <dgm:constr type="t" for="ch" forName="middleBoxChildren" refType="h" fact="0.35"/>
                    <dgm:constr type="w" for="ch" forName="middleBoxChildren" refType="w" fact="0.2"/>
                    <dgm:constr type="h" for="ch" forName="middleBoxChildren" refType="h" fact="0.575"/>
                  </dgm:constrLst>
                </dgm:if>
                <dgm:else name="Name45">
                  <dgm:constrLst>
                    <dgm:constr type="l" for="ch" forName="middleBoxParent"/>
                    <dgm:constr type="t" for="ch" forName="middleBoxParent"/>
                    <dgm:constr type="w" for="ch" forName="middleBoxParent" refType="w"/>
                    <dgm:constr type="h" for="ch" forName="middleBoxParent" refType="h"/>
                    <dgm:constr type="bMarg" for="ch" forName="middleBoxParent" refType="h" fact="1.8"/>
                    <dgm:constr type="l" for="ch" forName="middleBoxChildren" refType="w" fact="0.775"/>
                    <dgm:constr type="t" for="ch" forName="middleBoxChildren" refType="h" fact="0.35"/>
                    <dgm:constr type="w" for="ch" forName="middleBoxChildren" refType="w" fact="0.2"/>
                    <dgm:constr type="h" for="ch" forName="middleBoxChildren" refType="h" fact="0.575"/>
                  </dgm:constrLst>
                </dgm:else>
              </dgm:choose>
            </dgm:if>
            <dgm:else name="Name46">
              <dgm:constrLst>
                <dgm:constr type="l" for="ch" forName="middleBoxParent"/>
                <dgm:constr type="t" for="ch" forName="middleBoxParent"/>
                <dgm:constr type="w" for="ch" forName="middleBoxParent" refType="w"/>
                <dgm:constr type="h" for="ch" forName="middleBoxParent" refType="h"/>
                <dgm:constr type="bMarg" for="ch" forName="middleBoxParent" refType="h" fact="1.8"/>
                <dgm:constr type="l" for="ch" forName="middleBoxChildren" refType="w" fact="0.025"/>
                <dgm:constr type="t" for="ch" forName="middleBoxChildren" refType="h" fact="0.45"/>
                <dgm:constr type="w" for="ch" forName="middleBoxChildren" refType="w" fact="0.95"/>
                <dgm:constr type="h" for="ch" forName="middleBoxChildren" refType="h" fact="0.45"/>
              </dgm:constrLst>
            </dgm:else>
          </dgm:choose>
          <dgm:ruleLst/>
          <dgm:layoutNode name="middleBoxParent" styleLbl="node1">
            <dgm:alg type="tx">
              <dgm:param type="txAnchorVert" val="t"/>
              <dgm:param type="parTxLTRAlign" val="l"/>
              <dgm:param type="parTxRTLAlign" val="r"/>
            </dgm:alg>
            <dgm:shape xmlns:r="http://schemas.openxmlformats.org/officeDocument/2006/relationships" type="roundRect" r:blip="">
              <dgm:adjLst>
                <dgm:adj idx="1" val="0.105"/>
              </dgm:adjLst>
            </dgm:shape>
            <dgm:presOf axis="ch" ptType="node" st="2" cnt="1"/>
            <dgm:constrLst>
              <dgm:constr type="tMarg" refType="primFontSz" fact="0.3"/>
              <dgm:constr type="lMarg" refType="primFontSz" fact="0.3"/>
              <dgm:constr type="rMarg" refType="primFontSz" fact="0.3"/>
            </dgm:constrLst>
            <dgm:ruleLst>
              <dgm:rule type="primFontSz" val="5" fact="NaN" max="NaN"/>
            </dgm:ruleLst>
          </dgm:layoutNode>
          <dgm:layoutNode name="middleBoxChildren">
            <dgm:choose name="Name47">
              <dgm:if name="Name48" axis="root ch" ptType="all node" st="1 1" cnt="0 0" func="cnt" op="gt" val="2">
                <dgm:alg type="lin">
                  <dgm:param type="linDir" val="fromT"/>
                  <dgm:param type="vertAlign" val="t"/>
                </dgm:alg>
              </dgm:if>
              <dgm:else name="Name49">
                <dgm:choose name="Name50">
                  <dgm:if name="Name51" func="var" arg="dir" op="equ" val="norm">
                    <dgm:alg type="lin">
                      <dgm:param type="horzAlign" val="l"/>
                    </dgm:alg>
                  </dgm:if>
                  <dgm:else name="Name52">
                    <dgm:alg type="lin">
                      <dgm:param type="linDir" val="fromR"/>
                      <dgm:param type="horzAlign" val="r"/>
                    </dgm:alg>
                  </dgm:else>
                </dgm:choose>
              </dgm:else>
            </dgm:choose>
            <dgm:shape xmlns:r="http://schemas.openxmlformats.org/officeDocument/2006/relationships" r:blip="">
              <dgm:adjLst/>
            </dgm:shape>
            <dgm:presOf/>
            <dgm:constrLst>
              <dgm:constr type="w" for="ch" forName="mChild" refType="w"/>
              <dgm:constr type="h" for="ch" forName="mChild" refType="h"/>
            </dgm:constrLst>
            <dgm:ruleLst/>
            <dgm:forEach name="Name53" axis="ch ch" ptType="node node" st="2 1" cnt="1 0">
              <dgm:layoutNode name="mChild" styleLbl="fgAcc1">
                <dgm:varLst>
                  <dgm:bulletEnabled val="1"/>
                </dgm:varLst>
                <dgm:alg type="tx"/>
                <dgm:shape xmlns:r="http://schemas.openxmlformats.org/officeDocument/2006/relationships" type="roundRect" r:blip="">
                  <dgm:adjLst>
                    <dgm:adj idx="1" val="0.105"/>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Name54" axis="followSib" ptType="sibTrans" cnt="1">
                <dgm:layoutNode name="middleSibTrans">
                  <dgm:alg type="sp"/>
                  <dgm:shape xmlns:r="http://schemas.openxmlformats.org/officeDocument/2006/relationships" r:blip="">
                    <dgm:adjLst/>
                  </dgm:shape>
                  <dgm:presOf/>
                  <dgm:constrLst>
                    <dgm:constr type="userA"/>
                    <dgm:constr type="w" refType="userA" fact="0.015"/>
                    <dgm:constr type="h" refType="userA" fact="0.015"/>
                  </dgm:constrLst>
                  <dgm:ruleLst/>
                </dgm:layoutNode>
              </dgm:forEach>
            </dgm:forEach>
          </dgm:layoutNode>
        </dgm:layoutNode>
      </dgm:if>
      <dgm:else name="Name55"/>
    </dgm:choose>
    <dgm:choose name="Name56">
      <dgm:if name="Name57" axis="root ch" ptType="all node" st="1 1" cnt="0 0" func="cnt" op="gte" val="3">
        <dgm:layoutNode name="centerBox">
          <dgm:alg type="composite">
            <dgm:param type="horzAlign" val="none"/>
            <dgm:param type="vertAlign" val="none"/>
          </dgm:alg>
          <dgm:shape xmlns:r="http://schemas.openxmlformats.org/officeDocument/2006/relationships" r:blip="">
            <dgm:adjLst/>
          </dgm:shape>
          <dgm:presOf/>
          <dgm:choose name="Name58">
            <dgm:if name="Name59" axis="ch ch" ptType="node node" st="3 1" cnt="1 0" func="cnt" op="gt" val="0">
              <dgm:constrLst>
                <dgm:constr type="l" for="ch" forName="centerBoxParent"/>
                <dgm:constr type="t" for="ch" forName="centerBoxParent"/>
                <dgm:constr type="w" for="ch" forName="centerBoxParent" refType="w"/>
                <dgm:constr type="h" for="ch" forName="centerBoxParent" refType="h"/>
                <dgm:constr type="bMarg" for="ch" forName="centerBoxParent" refType="h" fact="1.6"/>
                <dgm:constr type="l" for="ch" forName="centerBoxChildren" refType="w" fact="0.025"/>
                <dgm:constr type="t" for="ch" forName="centerBoxChildren" refType="h" fact="0.45"/>
                <dgm:constr type="w" for="ch" forName="centerBoxChildren" refType="w" fact="0.95"/>
                <dgm:constr type="h" for="ch" forName="centerBoxChildren" refType="h" fact="0.45"/>
              </dgm:constrLst>
            </dgm:if>
            <dgm:else name="Name60">
              <dgm:constrLst>
                <dgm:constr type="l" for="ch" forName="centerBoxParent"/>
                <dgm:constr type="t" for="ch" forName="centerBoxParent"/>
                <dgm:constr type="w" for="ch" forName="centerBoxParent" refType="w"/>
                <dgm:constr type="h" for="ch" forName="centerBoxParent" refType="h"/>
              </dgm:constrLst>
            </dgm:else>
          </dgm:choose>
          <dgm:ruleLst/>
          <dgm:layoutNode name="centerBoxParent" styleLbl="node1">
            <dgm:alg type="tx">
              <dgm:param type="txAnchorVert" val="t"/>
              <dgm:param type="parTxLTRAlign" val="l"/>
              <dgm:param type="parTxRTLAlign" val="r"/>
            </dgm:alg>
            <dgm:shape xmlns:r="http://schemas.openxmlformats.org/officeDocument/2006/relationships" type="roundRect" r:blip="">
              <dgm:adjLst>
                <dgm:adj idx="1" val="0.105"/>
              </dgm:adjLst>
            </dgm:shape>
            <dgm:presOf axis="ch" ptType="node" st="3" cnt="1"/>
            <dgm:constrLst>
              <dgm:constr type="tMarg" refType="primFontSz" fact="0.3"/>
              <dgm:constr type="lMarg" refType="primFontSz" fact="0.3"/>
              <dgm:constr type="rMarg" refType="primFontSz" fact="0.3"/>
            </dgm:constrLst>
            <dgm:ruleLst>
              <dgm:rule type="primFontSz" val="5" fact="NaN" max="NaN"/>
            </dgm:ruleLst>
          </dgm:layoutNode>
          <dgm:choose name="Name61">
            <dgm:if name="Name62" axis="ch ch" ptType="node node" st="3 1" cnt="1 0" func="cnt" op="gt" val="0">
              <dgm:layoutNode name="centerBoxChildren">
                <dgm:choose name="Name63">
                  <dgm:if name="Name64" func="var" arg="dir" op="equ" val="norm">
                    <dgm:alg type="lin">
                      <dgm:param type="horzAlign" val="l"/>
                    </dgm:alg>
                  </dgm:if>
                  <dgm:else name="Name65">
                    <dgm:alg type="lin">
                      <dgm:param type="linDir" val="fromR"/>
                      <dgm:param type="horzAlign" val="r"/>
                    </dgm:alg>
                  </dgm:else>
                </dgm:choose>
                <dgm:shape xmlns:r="http://schemas.openxmlformats.org/officeDocument/2006/relationships" r:blip="">
                  <dgm:adjLst/>
                </dgm:shape>
                <dgm:presOf/>
                <dgm:constrLst>
                  <dgm:constr type="w" for="ch" forName="cChild" refType="w"/>
                  <dgm:constr type="h" for="ch" forName="cChild" refType="h"/>
                </dgm:constrLst>
                <dgm:ruleLst/>
                <dgm:forEach name="Name66" axis="ch ch" ptType="node node" st="3 1" cnt="1 0">
                  <dgm:layoutNode name="cChild" styleLbl="fgAcc1">
                    <dgm:varLst>
                      <dgm:bulletEnabled val="1"/>
                    </dgm:varLst>
                    <dgm:alg type="tx"/>
                    <dgm:shape xmlns:r="http://schemas.openxmlformats.org/officeDocument/2006/relationships" type="roundRect" r:blip="">
                      <dgm:adjLst>
                        <dgm:adj idx="1" val="0.105"/>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Name67" axis="followSib" ptType="sibTrans" cnt="1">
                    <dgm:layoutNode name="centerSibTrans">
                      <dgm:alg type="sp"/>
                      <dgm:shape xmlns:r="http://schemas.openxmlformats.org/officeDocument/2006/relationships" r:blip="">
                        <dgm:adjLst/>
                      </dgm:shape>
                      <dgm:presOf/>
                      <dgm:constrLst>
                        <dgm:constr type="userA"/>
                        <dgm:constr type="w" refType="userA" fact="0.015"/>
                        <dgm:constr type="h" refType="userA" fact="0.015"/>
                      </dgm:constrLst>
                      <dgm:ruleLst/>
                    </dgm:layoutNode>
                  </dgm:forEach>
                </dgm:forEach>
              </dgm:layoutNode>
            </dgm:if>
            <dgm:else name="Name68"/>
          </dgm:choose>
        </dgm:layoutNode>
      </dgm:if>
      <dgm:else name="Name69"/>
    </dgm:choose>
  </dgm:layoutNode>
</dgm:layoutDef>
</file>

<file path=ppt/diagrams/layout17.xml><?xml version="1.0" encoding="utf-8"?>
<dgm:layoutDef xmlns:dgm="http://schemas.openxmlformats.org/drawingml/2006/diagram" xmlns:a="http://schemas.openxmlformats.org/drawingml/2006/main" uniqueId="urn:microsoft.com/office/officeart/2005/8/layout/target2">
  <dgm:title val=""/>
  <dgm:desc val=""/>
  <dgm:catLst>
    <dgm:cat type="relationship" pri="1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chMax val="3"/>
      <dgm:chPref val="1"/>
      <dgm:dir/>
      <dgm:animLvl val="lvl"/>
      <dgm:resizeHandles/>
    </dgm:varLst>
    <dgm:alg type="composite">
      <dgm:param type="horzAlign" val="none"/>
      <dgm:param type="vertAlign" val="none"/>
    </dgm:alg>
    <dgm:shape xmlns:r="http://schemas.openxmlformats.org/officeDocument/2006/relationships" r:blip="">
      <dgm:adjLst/>
    </dgm:shape>
    <dgm:presOf/>
    <dgm:choose name="Name1">
      <dgm:if name="Name2" func="var" arg="dir" op="equ" val="norm">
        <dgm:choose name="Name3">
          <dgm:if name="Name4" axis="ch ch" ptType="node node" st="1 1" cnt="1 0" func="cnt" op="gt" val="0">
            <dgm:choose name="Name5">
              <dgm:if name="Name6" axis="ch ch" ptType="node node" st="2 1" cnt="1 0" func="cnt" op="gt" val="0">
                <dgm:constrLst>
                  <dgm:constr type="primFontSz" for="des" forName="middleBoxParent" val="65"/>
                  <dgm:constr type="primFontSz" for="des" forName="mChild" val="65"/>
                  <dgm:constr type="primFontSz" for="des" forName="outerBoxParent" refType="primFontSz" refFor="des" refForName="middleBoxParent" op="equ"/>
                  <dgm:constr type="primFontSz" for="des" forName="centerBoxParent" refType="primFontSz" refFor="des" refForName="middleBoxParent" op="equ"/>
                  <dgm:constr type="primFontSz" for="des" forName="oChild" refType="primFontSz" refFor="des" refForName="mChild" op="equ"/>
                  <dgm:constr type="primFontSz" for="des" forName="cChild" refType="primFontSz" refFor="des" refForName="mChild" op="equ"/>
                  <dgm:constr type="l" for="ch" forName="outerBox"/>
                  <dgm:constr type="t" for="ch" forName="outerBox"/>
                  <dgm:constr type="w" for="ch" forName="outerBox" refType="w"/>
                  <dgm:constr type="h" for="ch" forName="outerBox" refType="h"/>
                  <dgm:constr type="l" for="ch" forName="middleBox" refType="w" fact="0.2"/>
                  <dgm:constr type="t" for="ch" forName="middleBox" refType="h" fact="0.25"/>
                  <dgm:constr type="w" for="ch" forName="middleBox" refType="w" fact="0.775"/>
                  <dgm:constr type="h" for="ch" forName="middleBox" refType="h" fact="0.7"/>
                  <dgm:constr type="l" for="ch" forName="centerBox" refType="w" fact="0.395"/>
                  <dgm:constr type="t" for="ch" forName="centerBox" refType="h" fact="0.5"/>
                  <dgm:constr type="w" for="ch" forName="centerBox" refType="w" fact="0.555"/>
                  <dgm:constr type="h" for="ch" forName="centerBox" refType="h" fact="0.4"/>
                  <dgm:constr type="userA" for="des" forName="outerSibTrans" refType="w"/>
                  <dgm:constr type="userA" for="des" forName="middleSibTrans" refType="w"/>
                  <dgm:constr type="userA" for="des" forName="centerSibTrans" refType="w"/>
                </dgm:constrLst>
              </dgm:if>
              <dgm:else name="Name7">
                <dgm:constrLst>
                  <dgm:constr type="primFontSz" for="des" forName="middleBoxParent" val="65"/>
                  <dgm:constr type="primFontSz" for="des" forName="mChild" val="65"/>
                  <dgm:constr type="primFontSz" for="des" forName="outerBoxParent" refType="primFontSz" refFor="des" refForName="middleBoxParent" op="equ"/>
                  <dgm:constr type="primFontSz" for="des" forName="centerBoxParent" refType="primFontSz" refFor="des" refForName="middleBoxParent" op="equ"/>
                  <dgm:constr type="primFontSz" for="des" forName="oChild" refType="primFontSz" refFor="des" refForName="mChild" op="equ"/>
                  <dgm:constr type="primFontSz" for="des" forName="cChild" refType="primFontSz" refFor="des" refForName="mChild" op="equ"/>
                  <dgm:constr type="l" for="ch" forName="outerBox"/>
                  <dgm:constr type="t" for="ch" forName="outerBox"/>
                  <dgm:constr type="w" for="ch" forName="outerBox" refType="w"/>
                  <dgm:constr type="h" for="ch" forName="outerBox" refType="h"/>
                  <dgm:constr type="l" for="ch" forName="middleBox" refType="w" fact="0.2"/>
                  <dgm:constr type="t" for="ch" forName="middleBox" refType="h" fact="0.25"/>
                  <dgm:constr type="w" for="ch" forName="middleBox" refType="w" fact="0.775"/>
                  <dgm:constr type="h" for="ch" forName="middleBox" refType="h" fact="0.7"/>
                  <dgm:constr type="l" for="ch" forName="centerBox" refType="w" fact="0.225"/>
                  <dgm:constr type="t" for="ch" forName="centerBox" refType="h" fact="0.5"/>
                  <dgm:constr type="w" for="ch" forName="centerBox" refType="w" fact="0.725"/>
                  <dgm:constr type="h" for="ch" forName="centerBox" refType="h" fact="0.4"/>
                  <dgm:constr type="userA" for="des" forName="outerSibTrans" refType="w"/>
                  <dgm:constr type="userA" for="des" forName="middleSibTrans" refType="w"/>
                  <dgm:constr type="userA" for="des" forName="centerSibTrans" refType="w"/>
                </dgm:constrLst>
              </dgm:else>
            </dgm:choose>
          </dgm:if>
          <dgm:else name="Name8">
            <dgm:choose name="Name9">
              <dgm:if name="Name10" axis="ch ch" ptType="node node" st="2 1" cnt="1 0" func="cnt" op="gt" val="0">
                <dgm:constrLst>
                  <dgm:constr type="primFontSz" for="des" forName="middleBoxParent" val="65"/>
                  <dgm:constr type="primFontSz" for="des" forName="mChild" val="65"/>
                  <dgm:constr type="primFontSz" for="des" forName="outerBoxParent" refType="primFontSz" refFor="des" refForName="middleBoxParent" op="equ"/>
                  <dgm:constr type="primFontSz" for="des" forName="centerBoxParent" refType="primFontSz" refFor="des" refForName="middleBoxParent" op="equ"/>
                  <dgm:constr type="primFontSz" for="des" forName="oChild" refType="primFontSz" refFor="des" refForName="mChild" op="equ"/>
                  <dgm:constr type="primFontSz" for="des" forName="cChild" refType="primFontSz" refFor="des" refForName="mChild" op="equ"/>
                  <dgm:constr type="l" for="ch" forName="outerBox"/>
                  <dgm:constr type="t" for="ch" forName="outerBox"/>
                  <dgm:constr type="w" for="ch" forName="outerBox" refType="w"/>
                  <dgm:constr type="h" for="ch" forName="outerBox" refType="h"/>
                  <dgm:constr type="l" for="ch" forName="middleBox" refType="w" fact="0.025"/>
                  <dgm:constr type="t" for="ch" forName="middleBox" refType="h" fact="0.25"/>
                  <dgm:constr type="w" for="ch" forName="middleBox" refType="w" fact="0.95"/>
                  <dgm:constr type="h" for="ch" forName="middleBox" refType="h" fact="0.7"/>
                  <dgm:constr type="l" for="ch" forName="centerBox" refType="w" fact="0.26"/>
                  <dgm:constr type="t" for="ch" forName="centerBox" refType="h" fact="0.5"/>
                  <dgm:constr type="w" for="ch" forName="centerBox" refType="w" fact="0.69"/>
                  <dgm:constr type="h" for="ch" forName="centerBox" refType="h" fact="0.4"/>
                  <dgm:constr type="userA" for="des" forName="outerSibTrans" refType="w"/>
                  <dgm:constr type="userA" for="des" forName="middleSibTrans" refType="w"/>
                  <dgm:constr type="userA" for="des" forName="centerSibTrans" refType="w"/>
                </dgm:constrLst>
              </dgm:if>
              <dgm:else name="Name11">
                <dgm:constrLst>
                  <dgm:constr type="primFontSz" for="des" forName="middleBoxParent" val="65"/>
                  <dgm:constr type="primFontSz" for="des" forName="mChild" val="65"/>
                  <dgm:constr type="primFontSz" for="des" forName="outerBoxParent" refType="primFontSz" refFor="des" refForName="middleBoxParent" op="equ"/>
                  <dgm:constr type="primFontSz" for="des" forName="centerBoxParent" refType="primFontSz" refFor="des" refForName="middleBoxParent" op="equ"/>
                  <dgm:constr type="primFontSz" for="des" forName="oChild" refType="primFontSz" refFor="des" refForName="mChild" op="equ"/>
                  <dgm:constr type="primFontSz" for="des" forName="cChild" refType="primFontSz" refFor="des" refForName="mChild" op="equ"/>
                  <dgm:constr type="l" for="ch" forName="outerBox"/>
                  <dgm:constr type="t" for="ch" forName="outerBox"/>
                  <dgm:constr type="w" for="ch" forName="outerBox" refType="w"/>
                  <dgm:constr type="h" for="ch" forName="outerBox" refType="h"/>
                  <dgm:constr type="l" for="ch" forName="middleBox" refType="w" fact="0.025"/>
                  <dgm:constr type="t" for="ch" forName="middleBox" refType="h" fact="0.25"/>
                  <dgm:constr type="w" for="ch" forName="middleBox" refType="w" fact="0.95"/>
                  <dgm:constr type="h" for="ch" forName="middleBox" refType="h" fact="0.7"/>
                  <dgm:constr type="l" for="ch" forName="centerBox" refType="w" fact="0.05"/>
                  <dgm:constr type="t" for="ch" forName="centerBox" refType="h" fact="0.5"/>
                  <dgm:constr type="w" for="ch" forName="centerBox" refType="w" fact="0.9"/>
                  <dgm:constr type="h" for="ch" forName="centerBox" refType="h" fact="0.4"/>
                  <dgm:constr type="userA" for="des" forName="outerSibTrans" refType="w"/>
                  <dgm:constr type="userA" for="des" forName="middleSibTrans" refType="w"/>
                  <dgm:constr type="userA" for="des" forName="centerSibTrans" refType="w"/>
                </dgm:constrLst>
              </dgm:else>
            </dgm:choose>
          </dgm:else>
        </dgm:choose>
      </dgm:if>
      <dgm:else name="Name12">
        <dgm:choose name="Name13">
          <dgm:if name="Name14" axis="ch ch" ptType="node node" st="1 1" cnt="1 0" func="cnt" op="gt" val="0">
            <dgm:choose name="Name15">
              <dgm:if name="Name16" axis="ch ch" ptType="node node" st="2 1" cnt="1 0" func="cnt" op="gt" val="0">
                <dgm:constrLst>
                  <dgm:constr type="primFontSz" for="des" forName="middleBoxParent" val="65"/>
                  <dgm:constr type="primFontSz" for="des" forName="mChild" val="65"/>
                  <dgm:constr type="primFontSz" for="des" forName="outerBoxParent" refType="primFontSz" refFor="des" refForName="middleBoxParent" op="equ"/>
                  <dgm:constr type="primFontSz" for="des" forName="centerBoxParent" refType="primFontSz" refFor="des" refForName="middleBoxParent" op="equ"/>
                  <dgm:constr type="primFontSz" for="des" forName="oChild" refType="primFontSz" refFor="des" refForName="mChild" op="equ"/>
                  <dgm:constr type="primFontSz" for="des" forName="cChild" refType="primFontSz" refFor="des" refForName="mChild" op="equ"/>
                  <dgm:constr type="l" for="ch" forName="outerBox"/>
                  <dgm:constr type="t" for="ch" forName="outerBox"/>
                  <dgm:constr type="w" for="ch" forName="outerBox" refType="w"/>
                  <dgm:constr type="h" for="ch" forName="outerBox" refType="h"/>
                  <dgm:constr type="l" for="ch" forName="middleBox" refType="w" fact="0.025"/>
                  <dgm:constr type="t" for="ch" forName="middleBox" refType="h" fact="0.25"/>
                  <dgm:constr type="w" for="ch" forName="middleBox" refType="w" fact="0.775"/>
                  <dgm:constr type="h" for="ch" forName="middleBox" refType="h" fact="0.7"/>
                  <dgm:constr type="l" for="ch" forName="centerBox" refType="w" fact="0.05"/>
                  <dgm:constr type="t" for="ch" forName="centerBox" refType="h" fact="0.5"/>
                  <dgm:constr type="w" for="ch" forName="centerBox" refType="w" fact="0.55"/>
                  <dgm:constr type="h" for="ch" forName="centerBox" refType="h" fact="0.4"/>
                  <dgm:constr type="userA" for="des" forName="outerSibTrans" refType="w"/>
                  <dgm:constr type="userA" for="des" forName="middleSibTrans" refType="w"/>
                  <dgm:constr type="userA" for="des" forName="centerSibTrans" refType="w"/>
                </dgm:constrLst>
              </dgm:if>
              <dgm:else name="Name17">
                <dgm:constrLst>
                  <dgm:constr type="primFontSz" for="des" forName="middleBoxParent" val="65"/>
                  <dgm:constr type="primFontSz" for="des" forName="mChild" val="65"/>
                  <dgm:constr type="primFontSz" for="des" forName="outerBoxParent" refType="primFontSz" refFor="des" refForName="middleBoxParent" op="equ"/>
                  <dgm:constr type="primFontSz" for="des" forName="centerBoxParent" refType="primFontSz" refFor="des" refForName="middleBoxParent" op="equ"/>
                  <dgm:constr type="primFontSz" for="des" forName="oChild" refType="primFontSz" refFor="des" refForName="mChild" op="equ"/>
                  <dgm:constr type="primFontSz" for="des" forName="cChild" refType="primFontSz" refFor="des" refForName="mChild" op="equ"/>
                  <dgm:constr type="l" for="ch" forName="outerBox"/>
                  <dgm:constr type="t" for="ch" forName="outerBox"/>
                  <dgm:constr type="w" for="ch" forName="outerBox" refType="w"/>
                  <dgm:constr type="h" for="ch" forName="outerBox" refType="h"/>
                  <dgm:constr type="l" for="ch" forName="middleBox" refType="w" fact="0.025"/>
                  <dgm:constr type="t" for="ch" forName="middleBox" refType="h" fact="0.25"/>
                  <dgm:constr type="w" for="ch" forName="middleBox" refType="w" fact="0.775"/>
                  <dgm:constr type="h" for="ch" forName="middleBox" refType="h" fact="0.7"/>
                  <dgm:constr type="l" for="ch" forName="centerBox" refType="w" fact="0.05"/>
                  <dgm:constr type="t" for="ch" forName="centerBox" refType="h" fact="0.5"/>
                  <dgm:constr type="w" for="ch" forName="centerBox" refType="w" fact="0.725"/>
                  <dgm:constr type="h" for="ch" forName="centerBox" refType="h" fact="0.4"/>
                  <dgm:constr type="userA" for="des" forName="outerSibTrans" refType="w"/>
                  <dgm:constr type="userA" for="des" forName="middleSibTrans" refType="w"/>
                  <dgm:constr type="userA" for="des" forName="centerSibTrans" refType="w"/>
                </dgm:constrLst>
              </dgm:else>
            </dgm:choose>
          </dgm:if>
          <dgm:else name="Name18">
            <dgm:choose name="Name19">
              <dgm:if name="Name20" axis="ch ch" ptType="node node" st="2 1" cnt="1 0" func="cnt" op="gt" val="0">
                <dgm:constrLst>
                  <dgm:constr type="primFontSz" for="des" forName="middleBoxParent" val="65"/>
                  <dgm:constr type="primFontSz" for="des" forName="mChild" val="65"/>
                  <dgm:constr type="primFontSz" for="des" forName="outerBoxParent" refType="primFontSz" refFor="des" refForName="middleBoxParent" op="equ"/>
                  <dgm:constr type="primFontSz" for="des" forName="centerBoxParent" refType="primFontSz" refFor="des" refForName="middleBoxParent" op="equ"/>
                  <dgm:constr type="primFontSz" for="des" forName="oChild" refType="primFontSz" refFor="des" refForName="mChild" op="equ"/>
                  <dgm:constr type="primFontSz" for="des" forName="cChild" refType="primFontSz" refFor="des" refForName="mChild" op="equ"/>
                  <dgm:constr type="l" for="ch" forName="outerBox"/>
                  <dgm:constr type="t" for="ch" forName="outerBox"/>
                  <dgm:constr type="w" for="ch" forName="outerBox" refType="w"/>
                  <dgm:constr type="h" for="ch" forName="outerBox" refType="h"/>
                  <dgm:constr type="l" for="ch" forName="middleBox" refType="w" fact="0.025"/>
                  <dgm:constr type="t" for="ch" forName="middleBox" refType="h" fact="0.25"/>
                  <dgm:constr type="w" for="ch" forName="middleBox" refType="w" fact="0.95"/>
                  <dgm:constr type="h" for="ch" forName="middleBox" refType="h" fact="0.7"/>
                  <dgm:constr type="l" for="ch" forName="centerBox" refType="w" fact="0.05"/>
                  <dgm:constr type="t" for="ch" forName="centerBox" refType="h" fact="0.5"/>
                  <dgm:constr type="w" for="ch" forName="centerBox" refType="w" fact="0.69"/>
                  <dgm:constr type="h" for="ch" forName="centerBox" refType="h" fact="0.4"/>
                  <dgm:constr type="userA" for="des" forName="outerSibTrans" refType="w"/>
                  <dgm:constr type="userA" for="des" forName="middleSibTrans" refType="w"/>
                  <dgm:constr type="userA" for="des" forName="centerSibTrans" refType="w"/>
                </dgm:constrLst>
              </dgm:if>
              <dgm:else name="Name21">
                <dgm:constrLst>
                  <dgm:constr type="primFontSz" for="des" forName="middleBoxParent" val="65"/>
                  <dgm:constr type="primFontSz" for="des" forName="mChild" val="65"/>
                  <dgm:constr type="primFontSz" for="des" forName="outerBoxParent" refType="primFontSz" refFor="des" refForName="middleBoxParent" op="equ"/>
                  <dgm:constr type="primFontSz" for="des" forName="centerBoxParent" refType="primFontSz" refFor="des" refForName="middleBoxParent" op="equ"/>
                  <dgm:constr type="primFontSz" for="des" forName="oChild" refType="primFontSz" refFor="des" refForName="mChild" op="equ"/>
                  <dgm:constr type="primFontSz" for="des" forName="cChild" refType="primFontSz" refFor="des" refForName="mChild" op="equ"/>
                  <dgm:constr type="l" for="ch" forName="outerBox"/>
                  <dgm:constr type="t" for="ch" forName="outerBox"/>
                  <dgm:constr type="w" for="ch" forName="outerBox" refType="w"/>
                  <dgm:constr type="h" for="ch" forName="outerBox" refType="h"/>
                  <dgm:constr type="l" for="ch" forName="middleBox" refType="w" fact="0.025"/>
                  <dgm:constr type="t" for="ch" forName="middleBox" refType="h" fact="0.25"/>
                  <dgm:constr type="w" for="ch" forName="middleBox" refType="w" fact="0.95"/>
                  <dgm:constr type="h" for="ch" forName="middleBox" refType="h" fact="0.7"/>
                  <dgm:constr type="l" for="ch" forName="centerBox" refType="w" fact="0.05"/>
                  <dgm:constr type="t" for="ch" forName="centerBox" refType="h" fact="0.5"/>
                  <dgm:constr type="w" for="ch" forName="centerBox" refType="w" fact="0.9"/>
                  <dgm:constr type="h" for="ch" forName="centerBox" refType="h" fact="0.4"/>
                  <dgm:constr type="userA" for="des" forName="outerSibTrans" refType="w"/>
                  <dgm:constr type="userA" for="des" forName="middleSibTrans" refType="w"/>
                  <dgm:constr type="userA" for="des" forName="centerSibTrans" refType="w"/>
                </dgm:constrLst>
              </dgm:else>
            </dgm:choose>
          </dgm:else>
        </dgm:choose>
      </dgm:else>
    </dgm:choose>
    <dgm:ruleLst/>
    <dgm:choose name="Name22">
      <dgm:if name="Name23" axis="root ch" ptType="all node" st="1 1" cnt="0 0" func="cnt" op="gte" val="1">
        <dgm:layoutNode name="outerBox" styleLbl="node1">
          <dgm:alg type="composite">
            <dgm:param type="horzAlign" val="none"/>
            <dgm:param type="vertAlign" val="none"/>
          </dgm:alg>
          <dgm:shape xmlns:r="http://schemas.openxmlformats.org/officeDocument/2006/relationships" r:blip="">
            <dgm:adjLst/>
          </dgm:shape>
          <dgm:presOf/>
          <dgm:choose name="Name24">
            <dgm:if name="Name25" axis="root ch" ptType="all node" st="1 1" cnt="0 0" func="cnt" op="gt" val="1">
              <dgm:choose name="Name26">
                <dgm:if name="Name27" func="var" arg="dir" op="equ" val="norm">
                  <dgm:constrLst>
                    <dgm:constr type="l" for="ch" forName="outerBoxParent"/>
                    <dgm:constr type="t" for="ch" forName="outerBoxParent"/>
                    <dgm:constr type="w" for="ch" forName="outerBoxParent" refType="w"/>
                    <dgm:constr type="h" for="ch" forName="outerBoxParent" refType="h"/>
                    <dgm:constr type="bMarg" for="ch" forName="outerBoxParent" refType="h" fact="2.2"/>
                    <dgm:constr type="l" for="ch" forName="outerBoxChildren" refType="w" fact="0.025"/>
                    <dgm:constr type="t" for="ch" forName="outerBoxChildren" refType="h" fact="0.25"/>
                    <dgm:constr type="w" for="ch" forName="outerBoxChildren" refType="w" fact="0.15"/>
                    <dgm:constr type="h" for="ch" forName="outerBoxChildren" refType="h" fact="0.7"/>
                  </dgm:constrLst>
                </dgm:if>
                <dgm:else name="Name28">
                  <dgm:constrLst>
                    <dgm:constr type="l" for="ch" forName="outerBoxParent"/>
                    <dgm:constr type="t" for="ch" forName="outerBoxParent"/>
                    <dgm:constr type="w" for="ch" forName="outerBoxParent" refType="w"/>
                    <dgm:constr type="h" for="ch" forName="outerBoxParent" refType="h"/>
                    <dgm:constr type="bMarg" for="ch" forName="outerBoxParent" refType="h" fact="2.2"/>
                    <dgm:constr type="l" for="ch" forName="outerBoxChildren" refType="w" fact="0.825"/>
                    <dgm:constr type="t" for="ch" forName="outerBoxChildren" refType="h" fact="0.25"/>
                    <dgm:constr type="w" for="ch" forName="outerBoxChildren" refType="w" fact="0.15"/>
                    <dgm:constr type="h" for="ch" forName="outerBoxChildren" refType="h" fact="0.7"/>
                  </dgm:constrLst>
                </dgm:else>
              </dgm:choose>
            </dgm:if>
            <dgm:else name="Name29">
              <dgm:constrLst>
                <dgm:constr type="l" for="ch" forName="outerBoxParent"/>
                <dgm:constr type="t" for="ch" forName="outerBoxParent"/>
                <dgm:constr type="w" for="ch" forName="outerBoxParent" refType="w"/>
                <dgm:constr type="h" for="ch" forName="outerBoxParent" refType="h"/>
                <dgm:constr type="bMarg" for="ch" forName="outerBoxParent" refType="h" fact="1.75"/>
                <dgm:constr type="l" for="ch" forName="outerBoxChildren" refType="w" fact="0.025"/>
                <dgm:constr type="t" for="ch" forName="outerBoxChildren" refType="h" fact="0.45"/>
                <dgm:constr type="w" for="ch" forName="outerBoxChildren" refType="w" fact="0.95"/>
                <dgm:constr type="h" for="ch" forName="outerBoxChildren" refType="h" fact="0.45"/>
              </dgm:constrLst>
            </dgm:else>
          </dgm:choose>
          <dgm:ruleLst/>
          <dgm:layoutNode name="outerBoxParent" styleLbl="node1">
            <dgm:alg type="tx">
              <dgm:param type="txAnchorVert" val="t"/>
              <dgm:param type="parTxLTRAlign" val="l"/>
              <dgm:param type="parTxRTLAlign" val="r"/>
            </dgm:alg>
            <dgm:shape xmlns:r="http://schemas.openxmlformats.org/officeDocument/2006/relationships" type="roundRect" r:blip="">
              <dgm:adjLst>
                <dgm:adj idx="1" val="0.085"/>
              </dgm:adjLst>
            </dgm:shape>
            <dgm:presOf axis="ch" ptType="node" cnt="1"/>
            <dgm:constrLst>
              <dgm:constr type="tMarg" refType="primFontSz" fact="0.3"/>
              <dgm:constr type="lMarg" refType="primFontSz" fact="0.3"/>
              <dgm:constr type="rMarg" refType="primFontSz" fact="0.3"/>
            </dgm:constrLst>
            <dgm:ruleLst>
              <dgm:rule type="primFontSz" val="5" fact="NaN" max="NaN"/>
            </dgm:ruleLst>
          </dgm:layoutNode>
          <dgm:layoutNode name="outerBoxChildren">
            <dgm:choose name="Name30">
              <dgm:if name="Name31" axis="root ch" ptType="all node" st="1 1" cnt="0 0" func="cnt" op="gt" val="1">
                <dgm:alg type="lin">
                  <dgm:param type="linDir" val="fromT"/>
                  <dgm:param type="vertAlign" val="t"/>
                </dgm:alg>
              </dgm:if>
              <dgm:else name="Name32">
                <dgm:choose name="Name33">
                  <dgm:if name="Name34" func="var" arg="dir" op="equ" val="norm">
                    <dgm:alg type="lin">
                      <dgm:param type="horzAlign" val="l"/>
                    </dgm:alg>
                  </dgm:if>
                  <dgm:else name="Name35">
                    <dgm:alg type="lin">
                      <dgm:param type="linDir" val="fromR"/>
                      <dgm:param type="horzAlign" val="r"/>
                    </dgm:alg>
                  </dgm:else>
                </dgm:choose>
              </dgm:else>
            </dgm:choose>
            <dgm:shape xmlns:r="http://schemas.openxmlformats.org/officeDocument/2006/relationships" r:blip="">
              <dgm:adjLst/>
            </dgm:shape>
            <dgm:presOf/>
            <dgm:constrLst>
              <dgm:constr type="w" for="ch" forName="oChild" refType="w"/>
              <dgm:constr type="h" for="ch" forName="oChild" refType="h"/>
            </dgm:constrLst>
            <dgm:ruleLst/>
            <dgm:forEach name="Name36" axis="ch ch" ptType="node node" st="1 1" cnt="1 0">
              <dgm:layoutNode name="oChild" styleLbl="fgAcc1">
                <dgm:varLst>
                  <dgm:bulletEnabled val="1"/>
                </dgm:varLst>
                <dgm:alg type="tx"/>
                <dgm:shape xmlns:r="http://schemas.openxmlformats.org/officeDocument/2006/relationships" type="roundRect" r:blip="">
                  <dgm:adjLst>
                    <dgm:adj idx="1" val="0.105"/>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Name37" axis="followSib" ptType="sibTrans" cnt="1">
                <dgm:layoutNode name="outerSibTrans">
                  <dgm:alg type="sp"/>
                  <dgm:shape xmlns:r="http://schemas.openxmlformats.org/officeDocument/2006/relationships" r:blip="">
                    <dgm:adjLst/>
                  </dgm:shape>
                  <dgm:presOf/>
                  <dgm:constrLst>
                    <dgm:constr type="userA"/>
                    <dgm:constr type="w" refType="userA" fact="0.015"/>
                    <dgm:constr type="h" refType="userA" fact="0.015"/>
                  </dgm:constrLst>
                  <dgm:ruleLst/>
                </dgm:layoutNode>
              </dgm:forEach>
            </dgm:forEach>
          </dgm:layoutNode>
        </dgm:layoutNode>
      </dgm:if>
      <dgm:else name="Name38"/>
    </dgm:choose>
    <dgm:choose name="Name39">
      <dgm:if name="Name40" axis="root ch" ptType="all node" st="1 1" cnt="0 0" func="cnt" op="gte" val="2">
        <dgm:layoutNode name="middleBox">
          <dgm:alg type="composite">
            <dgm:param type="horzAlign" val="none"/>
            <dgm:param type="vertAlign" val="none"/>
          </dgm:alg>
          <dgm:shape xmlns:r="http://schemas.openxmlformats.org/officeDocument/2006/relationships" r:blip="">
            <dgm:adjLst/>
          </dgm:shape>
          <dgm:presOf/>
          <dgm:choose name="Name41">
            <dgm:if name="Name42" axis="root ch" ptType="all node" st="1 1" cnt="0 0" func="cnt" op="gt" val="2">
              <dgm:choose name="Name43">
                <dgm:if name="Name44" func="var" arg="dir" op="equ" val="norm">
                  <dgm:constrLst>
                    <dgm:constr type="l" for="ch" forName="middleBoxParent"/>
                    <dgm:constr type="t" for="ch" forName="middleBoxParent"/>
                    <dgm:constr type="w" for="ch" forName="middleBoxParent" refType="w"/>
                    <dgm:constr type="h" for="ch" forName="middleBoxParent" refType="h"/>
                    <dgm:constr type="bMarg" for="ch" forName="middleBoxParent" refType="h" fact="1.8"/>
                    <dgm:constr type="l" for="ch" forName="middleBoxChildren" refType="w" fact="0.025"/>
                    <dgm:constr type="t" for="ch" forName="middleBoxChildren" refType="h" fact="0.35"/>
                    <dgm:constr type="w" for="ch" forName="middleBoxChildren" refType="w" fact="0.2"/>
                    <dgm:constr type="h" for="ch" forName="middleBoxChildren" refType="h" fact="0.575"/>
                  </dgm:constrLst>
                </dgm:if>
                <dgm:else name="Name45">
                  <dgm:constrLst>
                    <dgm:constr type="l" for="ch" forName="middleBoxParent"/>
                    <dgm:constr type="t" for="ch" forName="middleBoxParent"/>
                    <dgm:constr type="w" for="ch" forName="middleBoxParent" refType="w"/>
                    <dgm:constr type="h" for="ch" forName="middleBoxParent" refType="h"/>
                    <dgm:constr type="bMarg" for="ch" forName="middleBoxParent" refType="h" fact="1.8"/>
                    <dgm:constr type="l" for="ch" forName="middleBoxChildren" refType="w" fact="0.775"/>
                    <dgm:constr type="t" for="ch" forName="middleBoxChildren" refType="h" fact="0.35"/>
                    <dgm:constr type="w" for="ch" forName="middleBoxChildren" refType="w" fact="0.2"/>
                    <dgm:constr type="h" for="ch" forName="middleBoxChildren" refType="h" fact="0.575"/>
                  </dgm:constrLst>
                </dgm:else>
              </dgm:choose>
            </dgm:if>
            <dgm:else name="Name46">
              <dgm:constrLst>
                <dgm:constr type="l" for="ch" forName="middleBoxParent"/>
                <dgm:constr type="t" for="ch" forName="middleBoxParent"/>
                <dgm:constr type="w" for="ch" forName="middleBoxParent" refType="w"/>
                <dgm:constr type="h" for="ch" forName="middleBoxParent" refType="h"/>
                <dgm:constr type="bMarg" for="ch" forName="middleBoxParent" refType="h" fact="1.8"/>
                <dgm:constr type="l" for="ch" forName="middleBoxChildren" refType="w" fact="0.025"/>
                <dgm:constr type="t" for="ch" forName="middleBoxChildren" refType="h" fact="0.45"/>
                <dgm:constr type="w" for="ch" forName="middleBoxChildren" refType="w" fact="0.95"/>
                <dgm:constr type="h" for="ch" forName="middleBoxChildren" refType="h" fact="0.45"/>
              </dgm:constrLst>
            </dgm:else>
          </dgm:choose>
          <dgm:ruleLst/>
          <dgm:layoutNode name="middleBoxParent" styleLbl="node1">
            <dgm:alg type="tx">
              <dgm:param type="txAnchorVert" val="t"/>
              <dgm:param type="parTxLTRAlign" val="l"/>
              <dgm:param type="parTxRTLAlign" val="r"/>
            </dgm:alg>
            <dgm:shape xmlns:r="http://schemas.openxmlformats.org/officeDocument/2006/relationships" type="roundRect" r:blip="">
              <dgm:adjLst>
                <dgm:adj idx="1" val="0.105"/>
              </dgm:adjLst>
            </dgm:shape>
            <dgm:presOf axis="ch" ptType="node" st="2" cnt="1"/>
            <dgm:constrLst>
              <dgm:constr type="tMarg" refType="primFontSz" fact="0.3"/>
              <dgm:constr type="lMarg" refType="primFontSz" fact="0.3"/>
              <dgm:constr type="rMarg" refType="primFontSz" fact="0.3"/>
            </dgm:constrLst>
            <dgm:ruleLst>
              <dgm:rule type="primFontSz" val="5" fact="NaN" max="NaN"/>
            </dgm:ruleLst>
          </dgm:layoutNode>
          <dgm:layoutNode name="middleBoxChildren">
            <dgm:choose name="Name47">
              <dgm:if name="Name48" axis="root ch" ptType="all node" st="1 1" cnt="0 0" func="cnt" op="gt" val="2">
                <dgm:alg type="lin">
                  <dgm:param type="linDir" val="fromT"/>
                  <dgm:param type="vertAlign" val="t"/>
                </dgm:alg>
              </dgm:if>
              <dgm:else name="Name49">
                <dgm:choose name="Name50">
                  <dgm:if name="Name51" func="var" arg="dir" op="equ" val="norm">
                    <dgm:alg type="lin">
                      <dgm:param type="horzAlign" val="l"/>
                    </dgm:alg>
                  </dgm:if>
                  <dgm:else name="Name52">
                    <dgm:alg type="lin">
                      <dgm:param type="linDir" val="fromR"/>
                      <dgm:param type="horzAlign" val="r"/>
                    </dgm:alg>
                  </dgm:else>
                </dgm:choose>
              </dgm:else>
            </dgm:choose>
            <dgm:shape xmlns:r="http://schemas.openxmlformats.org/officeDocument/2006/relationships" r:blip="">
              <dgm:adjLst/>
            </dgm:shape>
            <dgm:presOf/>
            <dgm:constrLst>
              <dgm:constr type="w" for="ch" forName="mChild" refType="w"/>
              <dgm:constr type="h" for="ch" forName="mChild" refType="h"/>
            </dgm:constrLst>
            <dgm:ruleLst/>
            <dgm:forEach name="Name53" axis="ch ch" ptType="node node" st="2 1" cnt="1 0">
              <dgm:layoutNode name="mChild" styleLbl="fgAcc1">
                <dgm:varLst>
                  <dgm:bulletEnabled val="1"/>
                </dgm:varLst>
                <dgm:alg type="tx"/>
                <dgm:shape xmlns:r="http://schemas.openxmlformats.org/officeDocument/2006/relationships" type="roundRect" r:blip="">
                  <dgm:adjLst>
                    <dgm:adj idx="1" val="0.105"/>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Name54" axis="followSib" ptType="sibTrans" cnt="1">
                <dgm:layoutNode name="middleSibTrans">
                  <dgm:alg type="sp"/>
                  <dgm:shape xmlns:r="http://schemas.openxmlformats.org/officeDocument/2006/relationships" r:blip="">
                    <dgm:adjLst/>
                  </dgm:shape>
                  <dgm:presOf/>
                  <dgm:constrLst>
                    <dgm:constr type="userA"/>
                    <dgm:constr type="w" refType="userA" fact="0.015"/>
                    <dgm:constr type="h" refType="userA" fact="0.015"/>
                  </dgm:constrLst>
                  <dgm:ruleLst/>
                </dgm:layoutNode>
              </dgm:forEach>
            </dgm:forEach>
          </dgm:layoutNode>
        </dgm:layoutNode>
      </dgm:if>
      <dgm:else name="Name55"/>
    </dgm:choose>
    <dgm:choose name="Name56">
      <dgm:if name="Name57" axis="root ch" ptType="all node" st="1 1" cnt="0 0" func="cnt" op="gte" val="3">
        <dgm:layoutNode name="centerBox">
          <dgm:alg type="composite">
            <dgm:param type="horzAlign" val="none"/>
            <dgm:param type="vertAlign" val="none"/>
          </dgm:alg>
          <dgm:shape xmlns:r="http://schemas.openxmlformats.org/officeDocument/2006/relationships" r:blip="">
            <dgm:adjLst/>
          </dgm:shape>
          <dgm:presOf/>
          <dgm:choose name="Name58">
            <dgm:if name="Name59" axis="ch ch" ptType="node node" st="3 1" cnt="1 0" func="cnt" op="gt" val="0">
              <dgm:constrLst>
                <dgm:constr type="l" for="ch" forName="centerBoxParent"/>
                <dgm:constr type="t" for="ch" forName="centerBoxParent"/>
                <dgm:constr type="w" for="ch" forName="centerBoxParent" refType="w"/>
                <dgm:constr type="h" for="ch" forName="centerBoxParent" refType="h"/>
                <dgm:constr type="bMarg" for="ch" forName="centerBoxParent" refType="h" fact="1.6"/>
                <dgm:constr type="l" for="ch" forName="centerBoxChildren" refType="w" fact="0.025"/>
                <dgm:constr type="t" for="ch" forName="centerBoxChildren" refType="h" fact="0.45"/>
                <dgm:constr type="w" for="ch" forName="centerBoxChildren" refType="w" fact="0.95"/>
                <dgm:constr type="h" for="ch" forName="centerBoxChildren" refType="h" fact="0.45"/>
              </dgm:constrLst>
            </dgm:if>
            <dgm:else name="Name60">
              <dgm:constrLst>
                <dgm:constr type="l" for="ch" forName="centerBoxParent"/>
                <dgm:constr type="t" for="ch" forName="centerBoxParent"/>
                <dgm:constr type="w" for="ch" forName="centerBoxParent" refType="w"/>
                <dgm:constr type="h" for="ch" forName="centerBoxParent" refType="h"/>
              </dgm:constrLst>
            </dgm:else>
          </dgm:choose>
          <dgm:ruleLst/>
          <dgm:layoutNode name="centerBoxParent" styleLbl="node1">
            <dgm:alg type="tx">
              <dgm:param type="txAnchorVert" val="t"/>
              <dgm:param type="parTxLTRAlign" val="l"/>
              <dgm:param type="parTxRTLAlign" val="r"/>
            </dgm:alg>
            <dgm:shape xmlns:r="http://schemas.openxmlformats.org/officeDocument/2006/relationships" type="roundRect" r:blip="">
              <dgm:adjLst>
                <dgm:adj idx="1" val="0.105"/>
              </dgm:adjLst>
            </dgm:shape>
            <dgm:presOf axis="ch" ptType="node" st="3" cnt="1"/>
            <dgm:constrLst>
              <dgm:constr type="tMarg" refType="primFontSz" fact="0.3"/>
              <dgm:constr type="lMarg" refType="primFontSz" fact="0.3"/>
              <dgm:constr type="rMarg" refType="primFontSz" fact="0.3"/>
            </dgm:constrLst>
            <dgm:ruleLst>
              <dgm:rule type="primFontSz" val="5" fact="NaN" max="NaN"/>
            </dgm:ruleLst>
          </dgm:layoutNode>
          <dgm:choose name="Name61">
            <dgm:if name="Name62" axis="ch ch" ptType="node node" st="3 1" cnt="1 0" func="cnt" op="gt" val="0">
              <dgm:layoutNode name="centerBoxChildren">
                <dgm:choose name="Name63">
                  <dgm:if name="Name64" func="var" arg="dir" op="equ" val="norm">
                    <dgm:alg type="lin">
                      <dgm:param type="horzAlign" val="l"/>
                    </dgm:alg>
                  </dgm:if>
                  <dgm:else name="Name65">
                    <dgm:alg type="lin">
                      <dgm:param type="linDir" val="fromR"/>
                      <dgm:param type="horzAlign" val="r"/>
                    </dgm:alg>
                  </dgm:else>
                </dgm:choose>
                <dgm:shape xmlns:r="http://schemas.openxmlformats.org/officeDocument/2006/relationships" r:blip="">
                  <dgm:adjLst/>
                </dgm:shape>
                <dgm:presOf/>
                <dgm:constrLst>
                  <dgm:constr type="w" for="ch" forName="cChild" refType="w"/>
                  <dgm:constr type="h" for="ch" forName="cChild" refType="h"/>
                </dgm:constrLst>
                <dgm:ruleLst/>
                <dgm:forEach name="Name66" axis="ch ch" ptType="node node" st="3 1" cnt="1 0">
                  <dgm:layoutNode name="cChild" styleLbl="fgAcc1">
                    <dgm:varLst>
                      <dgm:bulletEnabled val="1"/>
                    </dgm:varLst>
                    <dgm:alg type="tx"/>
                    <dgm:shape xmlns:r="http://schemas.openxmlformats.org/officeDocument/2006/relationships" type="roundRect" r:blip="">
                      <dgm:adjLst>
                        <dgm:adj idx="1" val="0.105"/>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Name67" axis="followSib" ptType="sibTrans" cnt="1">
                    <dgm:layoutNode name="centerSibTrans">
                      <dgm:alg type="sp"/>
                      <dgm:shape xmlns:r="http://schemas.openxmlformats.org/officeDocument/2006/relationships" r:blip="">
                        <dgm:adjLst/>
                      </dgm:shape>
                      <dgm:presOf/>
                      <dgm:constrLst>
                        <dgm:constr type="userA"/>
                        <dgm:constr type="w" refType="userA" fact="0.015"/>
                        <dgm:constr type="h" refType="userA" fact="0.015"/>
                      </dgm:constrLst>
                      <dgm:ruleLst/>
                    </dgm:layoutNode>
                  </dgm:forEach>
                </dgm:forEach>
              </dgm:layoutNode>
            </dgm:if>
            <dgm:else name="Name68"/>
          </dgm:choose>
        </dgm:layoutNode>
      </dgm:if>
      <dgm:else name="Name69"/>
    </dgm:choose>
  </dgm:layoutNode>
</dgm:layoutDef>
</file>

<file path=ppt/diagrams/layout18.xml><?xml version="1.0" encoding="utf-8"?>
<dgm:layoutDef xmlns:dgm="http://schemas.openxmlformats.org/drawingml/2006/diagram" xmlns:a="http://schemas.openxmlformats.org/drawingml/2006/main" uniqueId="urn:microsoft.com/office/officeart/2005/8/layout/arrow2">
  <dgm:title val=""/>
  <dgm:desc val=""/>
  <dgm:catLst>
    <dgm:cat type="process" pri="2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arrowDiagram">
    <dgm:varLst>
      <dgm:chMax val="5"/>
      <dgm:dir/>
      <dgm:resizeHandles val="exact"/>
    </dgm:varLst>
    <dgm:alg type="composite">
      <dgm:param type="ar" val="1.6"/>
    </dgm:alg>
    <dgm:shape xmlns:r="http://schemas.openxmlformats.org/officeDocument/2006/relationships" r:blip="">
      <dgm:adjLst/>
    </dgm:shape>
    <dgm:presOf/>
    <dgm:constrLst>
      <dgm:constr type="l" for="ch" forName="arrow"/>
      <dgm:constr type="t" for="ch" forName="arrow"/>
      <dgm:constr type="w" for="ch" forName="arrow" refType="w"/>
      <dgm:constr type="h" for="ch" forName="arrow" refType="h"/>
      <dgm:constr type="ctrX" for="ch" forName="arrowDiagram1" refType="w" fact="0.5"/>
      <dgm:constr type="ctrY" for="ch" forName="arrowDiagram1" refType="h" fact="0.5"/>
      <dgm:constr type="w" for="ch" forName="arrowDiagram1" refType="w"/>
      <dgm:constr type="h" for="ch" forName="arrowDiagram1" refType="h"/>
      <dgm:constr type="ctrX" for="ch" forName="arrowDiagram2" refType="w" fact="0.5"/>
      <dgm:constr type="ctrY" for="ch" forName="arrowDiagram2" refType="h" fact="0.5"/>
      <dgm:constr type="w" for="ch" forName="arrowDiagram2" refType="w"/>
      <dgm:constr type="h" for="ch" forName="arrowDiagram2" refType="h"/>
      <dgm:constr type="ctrX" for="ch" forName="arrowDiagram3" refType="w" fact="0.5"/>
      <dgm:constr type="ctrY" for="ch" forName="arrowDiagram3" refType="h" fact="0.5"/>
      <dgm:constr type="w" for="ch" forName="arrowDiagram3" refType="w"/>
      <dgm:constr type="h" for="ch" forName="arrowDiagram3" refType="h"/>
      <dgm:constr type="ctrX" for="ch" forName="arrowDiagram4" refType="w" fact="0.5"/>
      <dgm:constr type="ctrY" for="ch" forName="arrowDiagram4" refType="h" fact="0.5"/>
      <dgm:constr type="w" for="ch" forName="arrowDiagram4" refType="w"/>
      <dgm:constr type="h" for="ch" forName="arrowDiagram4" refType="h"/>
      <dgm:constr type="ctrX" for="ch" forName="arrowDiagram5" refType="w" fact="0.5"/>
      <dgm:constr type="ctrY" for="ch" forName="arrowDiagram5" refType="h" fact="0.5"/>
      <dgm:constr type="w" for="ch" forName="arrowDiagram5" refType="w"/>
      <dgm:constr type="h" for="ch" forName="arrowDiagram5" refType="h"/>
    </dgm:constrLst>
    <dgm:ruleLst/>
    <dgm:choose name="Name0">
      <dgm:if name="Name1" axis="ch" ptType="node" func="cnt" op="gte" val="1">
        <dgm:layoutNode name="arrow" styleLbl="bgShp">
          <dgm:alg type="sp"/>
          <dgm:shape xmlns:r="http://schemas.openxmlformats.org/officeDocument/2006/relationships" type="swooshArrow" r:blip="">
            <dgm:adjLst>
              <dgm:adj idx="2" val="0.25"/>
            </dgm:adjLst>
          </dgm:shape>
          <dgm:presOf/>
          <dgm:constrLst/>
          <dgm:ruleLst/>
        </dgm:layoutNode>
        <dgm:choose name="Name2">
          <dgm:if name="Name3" axis="ch" ptType="node" func="cnt" op="lt" val="1"/>
          <dgm:if name="Name4" axis="ch" ptType="node" func="cnt" op="equ" val="1">
            <dgm:layoutNode name="arrowDiagram1">
              <dgm:varLst>
                <dgm:bulletEnabled val="1"/>
              </dgm:varLst>
              <dgm:alg type="composite">
                <dgm:param type="vertAlign" val="none"/>
                <dgm:param type="horzAlign" val="none"/>
              </dgm:alg>
              <dgm:shape xmlns:r="http://schemas.openxmlformats.org/officeDocument/2006/relationships" r:blip="">
                <dgm:adjLst/>
              </dgm:shape>
              <dgm:presOf/>
              <dgm:constrLst>
                <dgm:constr type="ctrX" for="ch" forName="bullet1" refType="w" fact="0.8"/>
                <dgm:constr type="ctrY" for="ch" forName="bullet1" refType="h" fact="0.262"/>
                <dgm:constr type="w" for="ch" forName="bullet1" refType="w" fact="0.074"/>
                <dgm:constr type="h" for="ch" forName="bullet1" refType="w" refFor="ch" refForName="bullet1"/>
                <dgm:constr type="r" for="ch" forName="textBox1" refType="ctrX" refFor="ch" refForName="bullet1"/>
                <dgm:constr type="t" for="ch" forName="textBox1" refType="ctrY" refFor="ch" refForName="bullet1"/>
                <dgm:constr type="w" for="ch" forName="textBox1" refType="w" fact="0.4"/>
                <dgm:constr type="h" for="ch" forName="textBox1" refType="h" fact="0.738"/>
                <dgm:constr type="userA" refType="h" refFor="ch" refForName="bullet1" fact="0.53"/>
                <dgm:constr type="rMarg" for="ch" forName="textBox1" refType="userA" fact="2.834"/>
                <dgm:constr type="primFontSz" for="ch" ptType="node" op="equ" val="65"/>
              </dgm:constrLst>
              <dgm:ruleLst/>
              <dgm:forEach name="Name5" axis="ch" ptType="node" cnt="1">
                <dgm:layoutNode name="bullet1" styleLbl="node1">
                  <dgm:alg type="sp"/>
                  <dgm:shape xmlns:r="http://schemas.openxmlformats.org/officeDocument/2006/relationships" type="ellipse" r:blip="">
                    <dgm:adjLst/>
                  </dgm:shape>
                  <dgm:presOf/>
                  <dgm:constrLst/>
                  <dgm:ruleLst/>
                </dgm:layoutNode>
                <dgm:layoutNode name="textBox1" styleLbl="revTx">
                  <dgm:varLst>
                    <dgm:bulletEnabled val="1"/>
                  </dgm:varLst>
                  <dgm:alg type="tx">
                    <dgm:param type="txAnchorVert" val="t"/>
                    <dgm:param type="parTxLTRAlign" val="r"/>
                    <dgm:param type="parTxRTLAlign" val="r"/>
                  </dgm:alg>
                  <dgm:shape xmlns:r="http://schemas.openxmlformats.org/officeDocument/2006/relationships" type="round2DiagRect" r:blip="">
                    <dgm:adjLst/>
                  </dgm:shape>
                  <dgm:presOf axis="desOrSelf" ptType="node"/>
                  <dgm:constrLst>
                    <dgm:constr type="lMarg"/>
                    <dgm:constr type="tMarg"/>
                    <dgm:constr type="bMarg"/>
                  </dgm:constrLst>
                  <dgm:ruleLst>
                    <dgm:rule type="primFontSz" val="5" fact="NaN" max="NaN"/>
                  </dgm:ruleLst>
                </dgm:layoutNode>
              </dgm:forEach>
            </dgm:layoutNode>
          </dgm:if>
          <dgm:if name="Name6" axis="ch" ptType="node" func="cnt" op="equ" val="2">
            <dgm:layoutNode name="arrowDiagram2">
              <dgm:alg type="composite">
                <dgm:param type="vertAlign" val="none"/>
                <dgm:param type="horzAlign" val="none"/>
              </dgm:alg>
              <dgm:shape xmlns:r="http://schemas.openxmlformats.org/officeDocument/2006/relationships" r:blip="">
                <dgm:adjLst/>
              </dgm:shape>
              <dgm:presOf/>
              <dgm:choose name="Name7">
                <dgm:if name="Name8" func="var" arg="dir" op="equ" val="norm">
                  <dgm:constrLst>
                    <dgm:constr type="ctrX" for="ch" forName="bullet2a" refType="w" fact="0.25"/>
                    <dgm:constr type="ctrY" for="ch" forName="bullet2a" refType="h" fact="0.573"/>
                    <dgm:constr type="w" for="ch" forName="bullet2a" refType="w" fact="0.035"/>
                    <dgm:constr type="h" for="ch" forName="bullet2a" refType="w" refFor="ch" refForName="bullet2a"/>
                    <dgm:constr type="l" for="ch" forName="textBox2a" refType="ctrX" refFor="ch" refForName="bullet2a"/>
                    <dgm:constr type="t" for="ch" forName="textBox2a" refType="ctrY" refFor="ch" refForName="bullet2a"/>
                    <dgm:constr type="w" for="ch" forName="textBox2a" refType="w" fact="0.325"/>
                    <dgm:constr type="h" for="ch" forName="textBox2a" refType="h" fact="0.427"/>
                    <dgm:constr type="userA" refType="h" refFor="ch" refForName="bullet2a" fact="0.53"/>
                    <dgm:constr type="lMarg" for="ch" forName="textBox2a" refType="userA" fact="2.834"/>
                    <dgm:constr type="ctrX" for="ch" forName="bullet2b" refType="w" fact="0.585"/>
                    <dgm:constr type="ctrY" for="ch" forName="bullet2b" refType="h" fact="0.338"/>
                    <dgm:constr type="w" for="ch" forName="bullet2b" refType="w" fact="0.06"/>
                    <dgm:constr type="h" for="ch" forName="bullet2b" refType="w" refFor="ch" refForName="bullet2b"/>
                    <dgm:constr type="l" for="ch" forName="textBox2b" refType="ctrX" refFor="ch" refForName="bullet2b"/>
                    <dgm:constr type="t" for="ch" forName="textBox2b" refType="ctrY" refFor="ch" refForName="bullet2b"/>
                    <dgm:constr type="w" for="ch" forName="textBox2b" refType="w" fact="0.325"/>
                    <dgm:constr type="h" for="ch" forName="textBox2b" refType="h" fact="0.662"/>
                    <dgm:constr type="userB" refType="h" refFor="ch" refForName="bullet2b" fact="0.53"/>
                    <dgm:constr type="lMarg" for="ch" forName="textBox2b" refType="userB" fact="2.834"/>
                    <dgm:constr type="primFontSz" for="ch" ptType="node" op="equ" val="65"/>
                  </dgm:constrLst>
                </dgm:if>
                <dgm:else name="Name9">
                  <dgm:constrLst>
                    <dgm:constr type="ctrX" for="ch" forName="bullet2a" refType="w" fact="0.25"/>
                    <dgm:constr type="ctrY" for="ch" forName="bullet2a" refType="h" fact="0.573"/>
                    <dgm:constr type="w" for="ch" forName="bullet2a" refType="w" fact="0.035"/>
                    <dgm:constr type="h" for="ch" forName="bullet2a" refType="w" refFor="ch" refForName="bullet2a"/>
                    <dgm:constr type="r" for="ch" forName="textBox2a" refType="ctrX" refFor="ch" refForName="bullet2a"/>
                    <dgm:constr type="b" for="ch" forName="textBox2a" refType="ctrY" refFor="ch" refForName="bullet2a"/>
                    <dgm:constr type="w" for="ch" forName="textBox2a" refType="w" fact="0.25"/>
                    <dgm:constr type="h" for="ch" forName="textBox2a" refType="h" fact="0.573"/>
                    <dgm:constr type="userA" refType="h" refFor="ch" refForName="bullet2a" fact="0.53"/>
                    <dgm:constr type="rMarg" for="ch" forName="textBox2a" refType="userA" fact="2.834"/>
                    <dgm:constr type="ctrX" for="ch" forName="bullet2b" refType="w" fact="0.585"/>
                    <dgm:constr type="ctrY" for="ch" forName="bullet2b" refType="h" fact="0.338"/>
                    <dgm:constr type="w" for="ch" forName="bullet2b" refType="w" fact="0.06"/>
                    <dgm:constr type="h" for="ch" forName="bullet2b" refType="w" refFor="ch" refForName="bullet2b"/>
                    <dgm:constr type="r" for="ch" forName="textBox2b" refType="ctrX" refFor="ch" refForName="bullet2b"/>
                    <dgm:constr type="b" for="ch" forName="textBox2b" refType="ctrY" refFor="ch" refForName="bullet2b"/>
                    <dgm:constr type="w" for="ch" forName="textBox2b" refType="w" fact="0.28"/>
                    <dgm:constr type="h" for="ch" forName="textBox2b" refType="h" fact="0.338"/>
                    <dgm:constr type="userB" refType="h" refFor="ch" refForName="bullet2b" fact="0.53"/>
                    <dgm:constr type="rMarg" for="ch" forName="textBox2b" refType="userB" fact="2.834"/>
                    <dgm:constr type="primFontSz" for="ch" ptType="node" op="equ" val="65"/>
                  </dgm:constrLst>
                </dgm:else>
              </dgm:choose>
              <dgm:ruleLst/>
              <dgm:forEach name="Name10" axis="ch" ptType="node" cnt="1">
                <dgm:layoutNode name="bullet2a" styleLbl="node1">
                  <dgm:alg type="sp"/>
                  <dgm:shape xmlns:r="http://schemas.openxmlformats.org/officeDocument/2006/relationships" type="ellipse" r:blip="">
                    <dgm:adjLst/>
                  </dgm:shape>
                  <dgm:presOf/>
                  <dgm:constrLst/>
                  <dgm:ruleLst/>
                </dgm:layoutNode>
                <dgm:layoutNode name="textBox2a" styleLbl="revTx">
                  <dgm:varLst>
                    <dgm:bulletEnabled val="1"/>
                  </dgm:varLst>
                  <dgm:choose name="Name11">
                    <dgm:if name="Name12" func="var" arg="dir" op="equ" val="norm">
                      <dgm:choose name="Name13">
                        <dgm:if name="Name14" axis="root des" ptType="all node" func="maxDepth" op="gt" val="1">
                          <dgm:alg type="tx">
                            <dgm:param type="txAnchorVert" val="t"/>
                            <dgm:param type="parTxLTRAlign" val="l"/>
                            <dgm:param type="parTxRTLAlign" val="r"/>
                          </dgm:alg>
                        </dgm:if>
                        <dgm:else name="Name15">
                          <dgm:alg type="tx">
                            <dgm:param type="txAnchorVert" val="t"/>
                            <dgm:param type="parTxLTRAlign" val="l"/>
                            <dgm:param type="parTxRTLAlign" val="l"/>
                          </dgm:alg>
                        </dgm:else>
                      </dgm:choose>
                    </dgm:if>
                    <dgm:else name="Name16">
                      <dgm:choose name="Name17">
                        <dgm:if name="Name18" axis="root des" ptType="all node" func="maxDepth" op="gt" val="1">
                          <dgm:alg type="tx">
                            <dgm:param type="txAnchorVert" val="b"/>
                            <dgm:param type="txAnchorVertCh" val="b"/>
                            <dgm:param type="parTxLTRAlign" val="l"/>
                            <dgm:param type="parTxRTLAlign" val="r"/>
                          </dgm:alg>
                        </dgm:if>
                        <dgm:else name="Name19">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20">
                    <dgm:if name="Name21" func="var" arg="dir" op="equ" val="norm">
                      <dgm:constrLst>
                        <dgm:constr type="rMarg"/>
                        <dgm:constr type="tMarg"/>
                        <dgm:constr type="bMarg"/>
                      </dgm:constrLst>
                    </dgm:if>
                    <dgm:else name="Name22">
                      <dgm:constrLst>
                        <dgm:constr type="lMarg"/>
                        <dgm:constr type="tMarg"/>
                        <dgm:constr type="bMarg"/>
                      </dgm:constrLst>
                    </dgm:else>
                  </dgm:choose>
                  <dgm:ruleLst>
                    <dgm:rule type="primFontSz" val="5" fact="NaN" max="NaN"/>
                  </dgm:ruleLst>
                </dgm:layoutNode>
              </dgm:forEach>
              <dgm:forEach name="Name23" axis="ch" ptType="node" st="2" cnt="1">
                <dgm:layoutNode name="bullet2b" styleLbl="node1">
                  <dgm:alg type="sp"/>
                  <dgm:shape xmlns:r="http://schemas.openxmlformats.org/officeDocument/2006/relationships" type="ellipse" r:blip="">
                    <dgm:adjLst/>
                  </dgm:shape>
                  <dgm:presOf/>
                  <dgm:constrLst/>
                  <dgm:ruleLst/>
                </dgm:layoutNode>
                <dgm:layoutNode name="textBox2b" styleLbl="revTx">
                  <dgm:varLst>
                    <dgm:bulletEnabled val="1"/>
                  </dgm:varLst>
                  <dgm:choose name="Name24">
                    <dgm:if name="Name25" func="var" arg="dir" op="equ" val="norm">
                      <dgm:choose name="Name26">
                        <dgm:if name="Name27" axis="root des" ptType="all node" func="maxDepth" op="gt" val="1">
                          <dgm:alg type="tx">
                            <dgm:param type="txAnchorVert" val="t"/>
                            <dgm:param type="parTxLTRAlign" val="l"/>
                            <dgm:param type="parTxRTLAlign" val="r"/>
                          </dgm:alg>
                        </dgm:if>
                        <dgm:else name="Name28">
                          <dgm:alg type="tx">
                            <dgm:param type="txAnchorVert" val="t"/>
                            <dgm:param type="parTxLTRAlign" val="l"/>
                            <dgm:param type="parTxRTLAlign" val="l"/>
                          </dgm:alg>
                        </dgm:else>
                      </dgm:choose>
                    </dgm:if>
                    <dgm:else name="Name29">
                      <dgm:choose name="Name30">
                        <dgm:if name="Name31" axis="root des" ptType="all node" func="maxDepth" op="gt" val="1">
                          <dgm:alg type="tx">
                            <dgm:param type="txAnchorVert" val="b"/>
                            <dgm:param type="txAnchorVertCh" val="b"/>
                            <dgm:param type="parTxLTRAlign" val="l"/>
                            <dgm:param type="parTxRTLAlign" val="r"/>
                          </dgm:alg>
                        </dgm:if>
                        <dgm:else name="Name32">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33">
                    <dgm:if name="Name34" func="var" arg="dir" op="equ" val="norm">
                      <dgm:constrLst>
                        <dgm:constr type="rMarg"/>
                        <dgm:constr type="tMarg"/>
                        <dgm:constr type="bMarg"/>
                      </dgm:constrLst>
                    </dgm:if>
                    <dgm:else name="Name35">
                      <dgm:constrLst>
                        <dgm:constr type="lMarg"/>
                        <dgm:constr type="tMarg"/>
                        <dgm:constr type="bMarg"/>
                      </dgm:constrLst>
                    </dgm:else>
                  </dgm:choose>
                  <dgm:ruleLst>
                    <dgm:rule type="primFontSz" val="5" fact="NaN" max="NaN"/>
                  </dgm:ruleLst>
                </dgm:layoutNode>
              </dgm:forEach>
            </dgm:layoutNode>
          </dgm:if>
          <dgm:if name="Name36" axis="ch" ptType="node" func="cnt" op="equ" val="3">
            <dgm:layoutNode name="arrowDiagram3">
              <dgm:alg type="composite">
                <dgm:param type="vertAlign" val="none"/>
                <dgm:param type="horzAlign" val="none"/>
              </dgm:alg>
              <dgm:shape xmlns:r="http://schemas.openxmlformats.org/officeDocument/2006/relationships" r:blip="">
                <dgm:adjLst/>
              </dgm:shape>
              <dgm:presOf/>
              <dgm:choose name="Name37">
                <dgm:if name="Name38" func="var" arg="dir" op="equ" val="norm">
                  <dgm:constrLst>
                    <dgm:constr type="ctrX" for="ch" forName="bullet3a" refType="w" fact="0.14"/>
                    <dgm:constr type="ctrY" for="ch" forName="bullet3a" refType="h" fact="0.711"/>
                    <dgm:constr type="w" for="ch" forName="bullet3a" refType="w" fact="0.026"/>
                    <dgm:constr type="h" for="ch" forName="bullet3a" refType="w" refFor="ch" refForName="bullet3a"/>
                    <dgm:constr type="l" for="ch" forName="textBox3a" refType="ctrX" refFor="ch" refForName="bullet3a"/>
                    <dgm:constr type="t" for="ch" forName="textBox3a" refType="ctrY" refFor="ch" refForName="bullet3a"/>
                    <dgm:constr type="w" for="ch" forName="textBox3a" refType="w" fact="0.233"/>
                    <dgm:constr type="h" for="ch" forName="textBox3a" refType="h" fact="0.289"/>
                    <dgm:constr type="userA" refType="h" refFor="ch" refForName="bullet3a" fact="0.53"/>
                    <dgm:constr type="lMarg" for="ch" forName="textBox3a" refType="userA" fact="2.834"/>
                    <dgm:constr type="ctrX" for="ch" forName="bullet3b" refType="w" fact="0.38"/>
                    <dgm:constr type="ctrY" for="ch" forName="bullet3b" refType="h" fact="0.456"/>
                    <dgm:constr type="w" for="ch" forName="bullet3b" refType="w" fact="0.047"/>
                    <dgm:constr type="h" for="ch" forName="bullet3b" refType="w" refFor="ch" refForName="bullet3b"/>
                    <dgm:constr type="l" for="ch" forName="textBox3b" refType="ctrX" refFor="ch" refForName="bullet3b"/>
                    <dgm:constr type="t" for="ch" forName="textBox3b" refType="ctrY" refFor="ch" refForName="bullet3b"/>
                    <dgm:constr type="w" for="ch" forName="textBox3b" refType="w" fact="0.24"/>
                    <dgm:constr type="h" for="ch" forName="textBox3b" refType="h" fact="0.544"/>
                    <dgm:constr type="userB" refType="h" refFor="ch" refForName="bullet3b" fact="0.53"/>
                    <dgm:constr type="lMarg" for="ch" forName="textBox3b" refType="userB" fact="2.834"/>
                    <dgm:constr type="ctrX" for="ch" forName="bullet3c" refType="w" fact="0.665"/>
                    <dgm:constr type="ctrY" for="ch" forName="bullet3c" refType="h" fact="0.305"/>
                    <dgm:constr type="w" for="ch" forName="bullet3c" refType="w" fact="0.065"/>
                    <dgm:constr type="h" for="ch" forName="bullet3c" refType="w" refFor="ch" refForName="bullet3c"/>
                    <dgm:constr type="l" for="ch" forName="textBox3c" refType="ctrX" refFor="ch" refForName="bullet3c"/>
                    <dgm:constr type="t" for="ch" forName="textBox3c" refType="ctrY" refFor="ch" refForName="bullet3c"/>
                    <dgm:constr type="w" for="ch" forName="textBox3c" refType="w" fact="0.24"/>
                    <dgm:constr type="h" for="ch" forName="textBox3c" refType="h" fact="0.695"/>
                    <dgm:constr type="userC" refType="h" refFor="ch" refForName="bullet3c" fact="0.53"/>
                    <dgm:constr type="lMarg" for="ch" forName="textBox3c" refType="userC" fact="2.834"/>
                    <dgm:constr type="primFontSz" for="ch" ptType="node" op="equ" val="65"/>
                  </dgm:constrLst>
                </dgm:if>
                <dgm:else name="Name39">
                  <dgm:constrLst>
                    <dgm:constr type="ctrX" for="ch" forName="bullet3a" refType="w" fact="0.14"/>
                    <dgm:constr type="ctrY" for="ch" forName="bullet3a" refType="h" fact="0.711"/>
                    <dgm:constr type="w" for="ch" forName="bullet3a" refType="w" fact="0.026"/>
                    <dgm:constr type="h" for="ch" forName="bullet3a" refType="w" refFor="ch" refForName="bullet3a"/>
                    <dgm:constr type="r" for="ch" forName="textBox3a" refType="ctrX" refFor="ch" refForName="bullet3a"/>
                    <dgm:constr type="b" for="ch" forName="textBox3a" refType="ctrY" refFor="ch" refForName="bullet3a"/>
                    <dgm:constr type="w" for="ch" forName="textBox3a" refType="w" fact="0.14"/>
                    <dgm:constr type="h" for="ch" forName="textBox3a" refType="h" fact="0.711"/>
                    <dgm:constr type="userA" refType="h" refFor="ch" refForName="bullet3a" fact="0.53"/>
                    <dgm:constr type="rMarg" for="ch" forName="textBox3a" refType="userA" fact="2.834"/>
                    <dgm:constr type="ctrX" for="ch" forName="bullet3b" refType="w" fact="0.38"/>
                    <dgm:constr type="ctrY" for="ch" forName="bullet3b" refType="h" fact="0.456"/>
                    <dgm:constr type="w" for="ch" forName="bullet3b" refType="w" fact="0.047"/>
                    <dgm:constr type="h" for="ch" forName="bullet3b" refType="w" refFor="ch" refForName="bullet3b"/>
                    <dgm:constr type="r" for="ch" forName="textBox3b" refType="ctrX" refFor="ch" refForName="bullet3b"/>
                    <dgm:constr type="b" for="ch" forName="textBox3b" refType="ctrY" refFor="ch" refForName="bullet3b"/>
                    <dgm:constr type="w" for="ch" forName="textBox3b" refType="w" fact="0.24"/>
                    <dgm:constr type="h" for="ch" forName="textBox3b" refType="h" fact="0.456"/>
                    <dgm:constr type="userB" refType="h" refFor="ch" refForName="bullet3b" fact="0.53"/>
                    <dgm:constr type="rMarg" for="ch" forName="textBox3b" refType="userB" fact="2.834"/>
                    <dgm:constr type="ctrX" for="ch" forName="bullet3c" refType="w" fact="0.665"/>
                    <dgm:constr type="ctrY" for="ch" forName="bullet3c" refType="h" fact="0.305"/>
                    <dgm:constr type="w" for="ch" forName="bullet3c" refType="w" fact="0.065"/>
                    <dgm:constr type="h" for="ch" forName="bullet3c" refType="w" refFor="ch" refForName="bullet3c"/>
                    <dgm:constr type="r" for="ch" forName="textBox3c" refType="ctrX" refFor="ch" refForName="bullet3c"/>
                    <dgm:constr type="b" for="ch" forName="textBox3c" refType="ctrY" refFor="ch" refForName="bullet3c"/>
                    <dgm:constr type="w" for="ch" forName="textBox3c" refType="w" fact="0.24"/>
                    <dgm:constr type="h" for="ch" forName="textBox3c" refType="h" fact="0.305"/>
                    <dgm:constr type="userC" refType="h" refFor="ch" refForName="bullet3c" fact="0.53"/>
                    <dgm:constr type="rMarg" for="ch" forName="textBox3c" refType="userC" fact="2.834"/>
                    <dgm:constr type="primFontSz" for="ch" ptType="node" op="equ" val="65"/>
                  </dgm:constrLst>
                </dgm:else>
              </dgm:choose>
              <dgm:ruleLst/>
              <dgm:forEach name="Name40" axis="ch" ptType="node" cnt="1">
                <dgm:layoutNode name="bullet3a" styleLbl="node1">
                  <dgm:alg type="sp"/>
                  <dgm:shape xmlns:r="http://schemas.openxmlformats.org/officeDocument/2006/relationships" type="ellipse" r:blip="">
                    <dgm:adjLst/>
                  </dgm:shape>
                  <dgm:presOf/>
                  <dgm:constrLst/>
                  <dgm:ruleLst/>
                </dgm:layoutNode>
                <dgm:layoutNode name="textBox3a" styleLbl="revTx">
                  <dgm:varLst>
                    <dgm:bulletEnabled val="1"/>
                  </dgm:varLst>
                  <dgm:choose name="Name41">
                    <dgm:if name="Name42" func="var" arg="dir" op="equ" val="norm">
                      <dgm:choose name="Name43">
                        <dgm:if name="Name44" axis="root des" ptType="all node" func="maxDepth" op="gt" val="1">
                          <dgm:alg type="tx">
                            <dgm:param type="txAnchorVert" val="t"/>
                            <dgm:param type="parTxLTRAlign" val="l"/>
                            <dgm:param type="parTxRTLAlign" val="r"/>
                          </dgm:alg>
                        </dgm:if>
                        <dgm:else name="Name45">
                          <dgm:alg type="tx">
                            <dgm:param type="txAnchorVert" val="t"/>
                            <dgm:param type="parTxLTRAlign" val="l"/>
                            <dgm:param type="parTxRTLAlign" val="l"/>
                          </dgm:alg>
                        </dgm:else>
                      </dgm:choose>
                    </dgm:if>
                    <dgm:else name="Name46">
                      <dgm:choose name="Name47">
                        <dgm:if name="Name48" axis="root des" ptType="all node" func="maxDepth" op="gt" val="1">
                          <dgm:alg type="tx">
                            <dgm:param type="txAnchorVert" val="b"/>
                            <dgm:param type="txAnchorVertCh" val="b"/>
                            <dgm:param type="parTxLTRAlign" val="l"/>
                            <dgm:param type="parTxRTLAlign" val="r"/>
                          </dgm:alg>
                        </dgm:if>
                        <dgm:else name="Name49">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50">
                    <dgm:if name="Name51" func="var" arg="dir" op="equ" val="norm">
                      <dgm:constrLst>
                        <dgm:constr type="rMarg"/>
                        <dgm:constr type="tMarg"/>
                        <dgm:constr type="bMarg"/>
                      </dgm:constrLst>
                    </dgm:if>
                    <dgm:else name="Name52">
                      <dgm:constrLst>
                        <dgm:constr type="lMarg"/>
                        <dgm:constr type="tMarg"/>
                        <dgm:constr type="bMarg"/>
                      </dgm:constrLst>
                    </dgm:else>
                  </dgm:choose>
                  <dgm:ruleLst>
                    <dgm:rule type="primFontSz" val="5" fact="NaN" max="NaN"/>
                  </dgm:ruleLst>
                </dgm:layoutNode>
              </dgm:forEach>
              <dgm:forEach name="Name53" axis="ch" ptType="node" st="2" cnt="1">
                <dgm:layoutNode name="bullet3b" styleLbl="node1">
                  <dgm:alg type="sp"/>
                  <dgm:shape xmlns:r="http://schemas.openxmlformats.org/officeDocument/2006/relationships" type="ellipse" r:blip="">
                    <dgm:adjLst/>
                  </dgm:shape>
                  <dgm:presOf/>
                  <dgm:constrLst/>
                  <dgm:ruleLst/>
                </dgm:layoutNode>
                <dgm:layoutNode name="textBox3b" styleLbl="revTx">
                  <dgm:varLst>
                    <dgm:bulletEnabled val="1"/>
                  </dgm:varLst>
                  <dgm:choose name="Name54">
                    <dgm:if name="Name55" func="var" arg="dir" op="equ" val="norm">
                      <dgm:choose name="Name56">
                        <dgm:if name="Name57" axis="root des" ptType="all node" func="maxDepth" op="gt" val="1">
                          <dgm:alg type="tx">
                            <dgm:param type="txAnchorVert" val="t"/>
                            <dgm:param type="parTxLTRAlign" val="l"/>
                            <dgm:param type="parTxRTLAlign" val="r"/>
                          </dgm:alg>
                        </dgm:if>
                        <dgm:else name="Name58">
                          <dgm:alg type="tx">
                            <dgm:param type="txAnchorVert" val="t"/>
                            <dgm:param type="parTxLTRAlign" val="l"/>
                            <dgm:param type="parTxRTLAlign" val="l"/>
                          </dgm:alg>
                        </dgm:else>
                      </dgm:choose>
                    </dgm:if>
                    <dgm:else name="Name59">
                      <dgm:choose name="Name60">
                        <dgm:if name="Name61" axis="root des" ptType="all node" func="maxDepth" op="gt" val="1">
                          <dgm:alg type="tx">
                            <dgm:param type="txAnchorVert" val="b"/>
                            <dgm:param type="txAnchorVertCh" val="b"/>
                            <dgm:param type="parTxLTRAlign" val="l"/>
                            <dgm:param type="parTxRTLAlign" val="r"/>
                          </dgm:alg>
                        </dgm:if>
                        <dgm:else name="Name62">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63">
                    <dgm:if name="Name64" func="var" arg="dir" op="equ" val="norm">
                      <dgm:constrLst>
                        <dgm:constr type="rMarg"/>
                        <dgm:constr type="tMarg"/>
                        <dgm:constr type="bMarg"/>
                      </dgm:constrLst>
                    </dgm:if>
                    <dgm:else name="Name65">
                      <dgm:constrLst>
                        <dgm:constr type="lMarg"/>
                        <dgm:constr type="tMarg"/>
                        <dgm:constr type="bMarg"/>
                      </dgm:constrLst>
                    </dgm:else>
                  </dgm:choose>
                  <dgm:ruleLst>
                    <dgm:rule type="primFontSz" val="5" fact="NaN" max="NaN"/>
                  </dgm:ruleLst>
                </dgm:layoutNode>
              </dgm:forEach>
              <dgm:forEach name="Name66" axis="ch" ptType="node" st="3" cnt="1">
                <dgm:layoutNode name="bullet3c" styleLbl="node1">
                  <dgm:alg type="sp"/>
                  <dgm:shape xmlns:r="http://schemas.openxmlformats.org/officeDocument/2006/relationships" type="ellipse" r:blip="">
                    <dgm:adjLst/>
                  </dgm:shape>
                  <dgm:presOf/>
                  <dgm:constrLst/>
                  <dgm:ruleLst/>
                </dgm:layoutNode>
                <dgm:layoutNode name="textBox3c" styleLbl="revTx">
                  <dgm:varLst>
                    <dgm:bulletEnabled val="1"/>
                  </dgm:varLst>
                  <dgm:choose name="Name67">
                    <dgm:if name="Name68" func="var" arg="dir" op="equ" val="norm">
                      <dgm:choose name="Name69">
                        <dgm:if name="Name70" axis="root des" ptType="all node" func="maxDepth" op="gt" val="1">
                          <dgm:alg type="tx">
                            <dgm:param type="txAnchorVert" val="t"/>
                            <dgm:param type="parTxLTRAlign" val="l"/>
                            <dgm:param type="parTxRTLAlign" val="r"/>
                          </dgm:alg>
                        </dgm:if>
                        <dgm:else name="Name71">
                          <dgm:alg type="tx">
                            <dgm:param type="txAnchorVert" val="t"/>
                            <dgm:param type="parTxLTRAlign" val="l"/>
                            <dgm:param type="parTxRTLAlign" val="l"/>
                          </dgm:alg>
                        </dgm:else>
                      </dgm:choose>
                    </dgm:if>
                    <dgm:else name="Name72">
                      <dgm:choose name="Name73">
                        <dgm:if name="Name74" axis="root des" ptType="all node" func="maxDepth" op="gt" val="1">
                          <dgm:alg type="tx">
                            <dgm:param type="txAnchorVert" val="b"/>
                            <dgm:param type="txAnchorVertCh" val="b"/>
                            <dgm:param type="parTxLTRAlign" val="l"/>
                            <dgm:param type="parTxRTLAlign" val="r"/>
                          </dgm:alg>
                        </dgm:if>
                        <dgm:else name="Name75">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76">
                    <dgm:if name="Name77" func="var" arg="dir" op="equ" val="norm">
                      <dgm:constrLst>
                        <dgm:constr type="rMarg"/>
                        <dgm:constr type="tMarg"/>
                        <dgm:constr type="bMarg"/>
                      </dgm:constrLst>
                    </dgm:if>
                    <dgm:else name="Name78">
                      <dgm:constrLst>
                        <dgm:constr type="lMarg"/>
                        <dgm:constr type="tMarg"/>
                        <dgm:constr type="bMarg"/>
                      </dgm:constrLst>
                    </dgm:else>
                  </dgm:choose>
                  <dgm:ruleLst>
                    <dgm:rule type="primFontSz" val="5" fact="NaN" max="NaN"/>
                  </dgm:ruleLst>
                </dgm:layoutNode>
              </dgm:forEach>
            </dgm:layoutNode>
          </dgm:if>
          <dgm:if name="Name79" axis="ch" ptType="node" func="cnt" op="equ" val="4">
            <dgm:layoutNode name="arrowDiagram4">
              <dgm:alg type="composite">
                <dgm:param type="vertAlign" val="none"/>
                <dgm:param type="horzAlign" val="none"/>
              </dgm:alg>
              <dgm:shape xmlns:r="http://schemas.openxmlformats.org/officeDocument/2006/relationships" r:blip="">
                <dgm:adjLst/>
              </dgm:shape>
              <dgm:presOf/>
              <dgm:choose name="Name80">
                <dgm:if name="Name81" func="var" arg="dir" op="equ" val="norm">
                  <dgm:constrLst>
                    <dgm:constr type="ctrX" for="ch" forName="bullet4a" refType="w" fact="0.11"/>
                    <dgm:constr type="ctrY" for="ch" forName="bullet4a" refType="h" fact="0.762"/>
                    <dgm:constr type="w" for="ch" forName="bullet4a" refType="w" fact="0.023"/>
                    <dgm:constr type="h" for="ch" forName="bullet4a" refType="w" refFor="ch" refForName="bullet4a"/>
                    <dgm:constr type="l" for="ch" forName="textBox4a" refType="ctrX" refFor="ch" refForName="bullet4a"/>
                    <dgm:constr type="t" for="ch" forName="textBox4a" refType="ctrY" refFor="ch" refForName="bullet4a"/>
                    <dgm:constr type="w" for="ch" forName="textBox4a" refType="w" fact="0.171"/>
                    <dgm:constr type="h" for="ch" forName="textBox4a" refType="h" fact="0.238"/>
                    <dgm:constr type="userA" refType="h" refFor="ch" refForName="bullet4a" fact="0.53"/>
                    <dgm:constr type="lMarg" for="ch" forName="textBox4a" refType="userA" fact="2.834"/>
                    <dgm:constr type="ctrX" for="ch" forName="bullet4b" refType="w" fact="0.281"/>
                    <dgm:constr type="ctrY" for="ch" forName="bullet4b" refType="h" fact="0.543"/>
                    <dgm:constr type="w" for="ch" forName="bullet4b" refType="w" fact="0.04"/>
                    <dgm:constr type="h" for="ch" forName="bullet4b" refType="w" refFor="ch" refForName="bullet4b"/>
                    <dgm:constr type="l" for="ch" forName="textBox4b" refType="ctrX" refFor="ch" refForName="bullet4b"/>
                    <dgm:constr type="t" for="ch" forName="textBox4b" refType="ctrY" refFor="ch" refForName="bullet4b"/>
                    <dgm:constr type="w" for="ch" forName="textBox4b" refType="w" fact="0.21"/>
                    <dgm:constr type="h" for="ch" forName="textBox4b" refType="h" fact="0.457"/>
                    <dgm:constr type="userB" refType="h" refFor="ch" refForName="bullet4b" fact="0.53"/>
                    <dgm:constr type="lMarg" for="ch" forName="textBox4b" refType="userB" fact="2.834"/>
                    <dgm:constr type="ctrX" for="ch" forName="bullet4c" refType="w" fact="0.495"/>
                    <dgm:constr type="ctrY" for="ch" forName="bullet4c" refType="h" fact="0.382"/>
                    <dgm:constr type="w" for="ch" forName="bullet4c" refType="w" fact="0.053"/>
                    <dgm:constr type="h" for="ch" forName="bullet4c" refType="w" refFor="ch" refForName="bullet4c"/>
                    <dgm:constr type="l" for="ch" forName="textBox4c" refType="ctrX" refFor="ch" refForName="bullet4c"/>
                    <dgm:constr type="t" for="ch" forName="textBox4c" refType="ctrY" refFor="ch" refForName="bullet4c"/>
                    <dgm:constr type="w" for="ch" forName="textBox4c" refType="w" fact="0.21"/>
                    <dgm:constr type="h" for="ch" forName="textBox4c" refType="h" fact="0.618"/>
                    <dgm:constr type="userC" refType="h" refFor="ch" refForName="bullet4c" fact="0.53"/>
                    <dgm:constr type="lMarg" for="ch" forName="textBox4c" refType="userC" fact="2.834"/>
                    <dgm:constr type="ctrX" for="ch" forName="bullet4d" refType="w" fact="0.73"/>
                    <dgm:constr type="ctrY" for="ch" forName="bullet4d" refType="h" fact="0.283"/>
                    <dgm:constr type="w" for="ch" forName="bullet4d" refType="w" fact="0.071"/>
                    <dgm:constr type="h" for="ch" forName="bullet4d" refType="w" refFor="ch" refForName="bullet4d"/>
                    <dgm:constr type="l" for="ch" forName="textBox4d" refType="ctrX" refFor="ch" refForName="bullet4d"/>
                    <dgm:constr type="t" for="ch" forName="textBox4d" refType="ctrY" refFor="ch" refForName="bullet4d"/>
                    <dgm:constr type="w" for="ch" forName="textBox4d" refType="w" fact="0.21"/>
                    <dgm:constr type="h" for="ch" forName="textBox4d" refType="h" fact="0.717"/>
                    <dgm:constr type="userD" refType="h" refFor="ch" refForName="bullet4d" fact="0.53"/>
                    <dgm:constr type="lMarg" for="ch" forName="textBox4d" refType="userD" fact="2.834"/>
                    <dgm:constr type="primFontSz" for="ch" ptType="node" op="equ" val="65"/>
                  </dgm:constrLst>
                </dgm:if>
                <dgm:else name="Name82">
                  <dgm:constrLst>
                    <dgm:constr type="ctrX" for="ch" forName="bullet4a" refType="w" fact="0.11"/>
                    <dgm:constr type="ctrY" for="ch" forName="bullet4a" refType="h" fact="0.762"/>
                    <dgm:constr type="w" for="ch" forName="bullet4a" refType="w" fact="0.023"/>
                    <dgm:constr type="h" for="ch" forName="bullet4a" refType="w" refFor="ch" refForName="bullet4a"/>
                    <dgm:constr type="r" for="ch" forName="textBox4a" refType="ctrX" refFor="ch" refForName="bullet4a"/>
                    <dgm:constr type="b" for="ch" forName="textBox4a" refType="ctrY" refFor="ch" refForName="bullet4a"/>
                    <dgm:constr type="w" for="ch" forName="textBox4a" refType="w" fact="0.11"/>
                    <dgm:constr type="h" for="ch" forName="textBox4a" refType="h" fact="0.762"/>
                    <dgm:constr type="userA" refType="h" refFor="ch" refForName="bullet4a" fact="0.53"/>
                    <dgm:constr type="rMarg" for="ch" forName="textBox4a" refType="userA" fact="2.834"/>
                    <dgm:constr type="ctrX" for="ch" forName="bullet4b" refType="w" fact="0.281"/>
                    <dgm:constr type="ctrY" for="ch" forName="bullet4b" refType="h" fact="0.543"/>
                    <dgm:constr type="w" for="ch" forName="bullet4b" refType="w" fact="0.04"/>
                    <dgm:constr type="h" for="ch" forName="bullet4b" refType="w" refFor="ch" refForName="bullet4b"/>
                    <dgm:constr type="r" for="ch" forName="textBox4b" refType="ctrX" refFor="ch" refForName="bullet4b"/>
                    <dgm:constr type="b" for="ch" forName="textBox4b" refType="ctrY" refFor="ch" refForName="bullet4b"/>
                    <dgm:constr type="w" for="ch" forName="textBox4b" refType="w" fact="0.171"/>
                    <dgm:constr type="h" for="ch" forName="textBox4b" refType="h" fact="0.543"/>
                    <dgm:constr type="userB" refType="h" refFor="ch" refForName="bullet4b" fact="0.53"/>
                    <dgm:constr type="rMarg" for="ch" forName="textBox4b" refType="userB" fact="2.834"/>
                    <dgm:constr type="ctrX" for="ch" forName="bullet4c" refType="w" fact="0.495"/>
                    <dgm:constr type="ctrY" for="ch" forName="bullet4c" refType="h" fact="0.382"/>
                    <dgm:constr type="w" for="ch" forName="bullet4c" refType="w" fact="0.053"/>
                    <dgm:constr type="h" for="ch" forName="bullet4c" refType="w" refFor="ch" refForName="bullet4c"/>
                    <dgm:constr type="r" for="ch" forName="textBox4c" refType="ctrX" refFor="ch" refForName="bullet4c"/>
                    <dgm:constr type="b" for="ch" forName="textBox4c" refType="ctrY" refFor="ch" refForName="bullet4c"/>
                    <dgm:constr type="w" for="ch" forName="textBox4c" refType="w" fact="0.21"/>
                    <dgm:constr type="h" for="ch" forName="textBox4c" refType="h" fact="0.382"/>
                    <dgm:constr type="userC" refType="h" refFor="ch" refForName="bullet4c" fact="0.53"/>
                    <dgm:constr type="rMarg" for="ch" forName="textBox4c" refType="userC" fact="2.834"/>
                    <dgm:constr type="ctrX" for="ch" forName="bullet4d" refType="w" fact="0.73"/>
                    <dgm:constr type="ctrY" for="ch" forName="bullet4d" refType="h" fact="0.283"/>
                    <dgm:constr type="w" for="ch" forName="bullet4d" refType="w" fact="0.071"/>
                    <dgm:constr type="h" for="ch" forName="bullet4d" refType="w" refFor="ch" refForName="bullet4d"/>
                    <dgm:constr type="r" for="ch" forName="textBox4d" refType="ctrX" refFor="ch" refForName="bullet4d"/>
                    <dgm:constr type="b" for="ch" forName="textBox4d" refType="ctrY" refFor="ch" refForName="bullet4d"/>
                    <dgm:constr type="w" for="ch" forName="textBox4d" refType="w" fact="0.21"/>
                    <dgm:constr type="h" for="ch" forName="textBox4d" refType="h" fact="0.283"/>
                    <dgm:constr type="userD" refType="h" refFor="ch" refForName="bullet4d" fact="0.53"/>
                    <dgm:constr type="rMarg" for="ch" forName="textBox4d" refType="userD" fact="2.834"/>
                    <dgm:constr type="primFontSz" for="ch" ptType="node" op="equ" val="65"/>
                  </dgm:constrLst>
                </dgm:else>
              </dgm:choose>
              <dgm:ruleLst/>
              <dgm:forEach name="Name83" axis="ch" ptType="node" cnt="1">
                <dgm:layoutNode name="bullet4a" styleLbl="node1">
                  <dgm:alg type="sp"/>
                  <dgm:shape xmlns:r="http://schemas.openxmlformats.org/officeDocument/2006/relationships" type="ellipse" r:blip="">
                    <dgm:adjLst/>
                  </dgm:shape>
                  <dgm:presOf/>
                  <dgm:constrLst/>
                  <dgm:ruleLst/>
                </dgm:layoutNode>
                <dgm:layoutNode name="textBox4a" styleLbl="revTx">
                  <dgm:varLst>
                    <dgm:bulletEnabled val="1"/>
                  </dgm:varLst>
                  <dgm:choose name="Name84">
                    <dgm:if name="Name85" func="var" arg="dir" op="equ" val="norm">
                      <dgm:choose name="Name86">
                        <dgm:if name="Name87" axis="root des" ptType="all node" func="maxDepth" op="gt" val="1">
                          <dgm:alg type="tx">
                            <dgm:param type="txAnchorVert" val="t"/>
                            <dgm:param type="parTxLTRAlign" val="l"/>
                            <dgm:param type="parTxRTLAlign" val="r"/>
                          </dgm:alg>
                        </dgm:if>
                        <dgm:else name="Name88">
                          <dgm:alg type="tx">
                            <dgm:param type="txAnchorVert" val="t"/>
                            <dgm:param type="parTxLTRAlign" val="l"/>
                            <dgm:param type="parTxRTLAlign" val="l"/>
                          </dgm:alg>
                        </dgm:else>
                      </dgm:choose>
                    </dgm:if>
                    <dgm:else name="Name89">
                      <dgm:choose name="Name90">
                        <dgm:if name="Name91" axis="root des" ptType="all node" func="maxDepth" op="gt" val="1">
                          <dgm:alg type="tx">
                            <dgm:param type="txAnchorVert" val="b"/>
                            <dgm:param type="txAnchorVertCh" val="b"/>
                            <dgm:param type="parTxLTRAlign" val="l"/>
                            <dgm:param type="parTxRTLAlign" val="r"/>
                          </dgm:alg>
                        </dgm:if>
                        <dgm:else name="Name92">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93">
                    <dgm:if name="Name94" func="var" arg="dir" op="equ" val="norm">
                      <dgm:constrLst>
                        <dgm:constr type="rMarg"/>
                        <dgm:constr type="tMarg"/>
                        <dgm:constr type="bMarg"/>
                      </dgm:constrLst>
                    </dgm:if>
                    <dgm:else name="Name95">
                      <dgm:constrLst>
                        <dgm:constr type="lMarg"/>
                        <dgm:constr type="tMarg"/>
                        <dgm:constr type="bMarg"/>
                      </dgm:constrLst>
                    </dgm:else>
                  </dgm:choose>
                  <dgm:ruleLst>
                    <dgm:rule type="primFontSz" val="5" fact="NaN" max="NaN"/>
                  </dgm:ruleLst>
                </dgm:layoutNode>
              </dgm:forEach>
              <dgm:forEach name="Name96" axis="ch" ptType="node" st="2" cnt="1">
                <dgm:layoutNode name="bullet4b" styleLbl="node1">
                  <dgm:alg type="sp"/>
                  <dgm:shape xmlns:r="http://schemas.openxmlformats.org/officeDocument/2006/relationships" type="ellipse" r:blip="">
                    <dgm:adjLst/>
                  </dgm:shape>
                  <dgm:presOf/>
                  <dgm:constrLst/>
                  <dgm:ruleLst/>
                </dgm:layoutNode>
                <dgm:layoutNode name="textBox4b" styleLbl="revTx">
                  <dgm:varLst>
                    <dgm:bulletEnabled val="1"/>
                  </dgm:varLst>
                  <dgm:choose name="Name97">
                    <dgm:if name="Name98" func="var" arg="dir" op="equ" val="norm">
                      <dgm:choose name="Name99">
                        <dgm:if name="Name100" axis="root des" ptType="all node" func="maxDepth" op="gt" val="1">
                          <dgm:alg type="tx">
                            <dgm:param type="txAnchorVert" val="t"/>
                            <dgm:param type="parTxLTRAlign" val="l"/>
                            <dgm:param type="parTxRTLAlign" val="r"/>
                          </dgm:alg>
                        </dgm:if>
                        <dgm:else name="Name101">
                          <dgm:alg type="tx">
                            <dgm:param type="txAnchorVert" val="t"/>
                            <dgm:param type="parTxLTRAlign" val="l"/>
                            <dgm:param type="parTxRTLAlign" val="l"/>
                          </dgm:alg>
                        </dgm:else>
                      </dgm:choose>
                    </dgm:if>
                    <dgm:else name="Name102">
                      <dgm:choose name="Name103">
                        <dgm:if name="Name104" axis="root des" ptType="all node" func="maxDepth" op="gt" val="1">
                          <dgm:alg type="tx">
                            <dgm:param type="txAnchorVert" val="b"/>
                            <dgm:param type="txAnchorVertCh" val="b"/>
                            <dgm:param type="parTxLTRAlign" val="l"/>
                            <dgm:param type="parTxRTLAlign" val="r"/>
                          </dgm:alg>
                        </dgm:if>
                        <dgm:else name="Name105">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06">
                    <dgm:if name="Name107" func="var" arg="dir" op="equ" val="norm">
                      <dgm:constrLst>
                        <dgm:constr type="rMarg"/>
                        <dgm:constr type="tMarg"/>
                        <dgm:constr type="bMarg"/>
                      </dgm:constrLst>
                    </dgm:if>
                    <dgm:else name="Name108">
                      <dgm:constrLst>
                        <dgm:constr type="lMarg"/>
                        <dgm:constr type="tMarg"/>
                        <dgm:constr type="bMarg"/>
                      </dgm:constrLst>
                    </dgm:else>
                  </dgm:choose>
                  <dgm:ruleLst>
                    <dgm:rule type="primFontSz" val="5" fact="NaN" max="NaN"/>
                  </dgm:ruleLst>
                </dgm:layoutNode>
              </dgm:forEach>
              <dgm:forEach name="Name109" axis="ch" ptType="node" st="3" cnt="1">
                <dgm:layoutNode name="bullet4c" styleLbl="node1">
                  <dgm:alg type="sp"/>
                  <dgm:shape xmlns:r="http://schemas.openxmlformats.org/officeDocument/2006/relationships" type="ellipse" r:blip="">
                    <dgm:adjLst/>
                  </dgm:shape>
                  <dgm:presOf/>
                  <dgm:constrLst/>
                  <dgm:ruleLst/>
                </dgm:layoutNode>
                <dgm:layoutNode name="textBox4c" styleLbl="revTx">
                  <dgm:varLst>
                    <dgm:bulletEnabled val="1"/>
                  </dgm:varLst>
                  <dgm:choose name="Name110">
                    <dgm:if name="Name111" func="var" arg="dir" op="equ" val="norm">
                      <dgm:choose name="Name112">
                        <dgm:if name="Name113" axis="root des" ptType="all node" func="maxDepth" op="gt" val="1">
                          <dgm:alg type="tx">
                            <dgm:param type="txAnchorVert" val="t"/>
                            <dgm:param type="parTxLTRAlign" val="l"/>
                            <dgm:param type="parTxRTLAlign" val="r"/>
                          </dgm:alg>
                        </dgm:if>
                        <dgm:else name="Name114">
                          <dgm:alg type="tx">
                            <dgm:param type="txAnchorVert" val="t"/>
                            <dgm:param type="parTxLTRAlign" val="l"/>
                            <dgm:param type="parTxRTLAlign" val="l"/>
                          </dgm:alg>
                        </dgm:else>
                      </dgm:choose>
                    </dgm:if>
                    <dgm:else name="Name115">
                      <dgm:choose name="Name116">
                        <dgm:if name="Name117" axis="root des" ptType="all node" func="maxDepth" op="gt" val="1">
                          <dgm:alg type="tx">
                            <dgm:param type="txAnchorVert" val="b"/>
                            <dgm:param type="txAnchorVertCh" val="b"/>
                            <dgm:param type="parTxLTRAlign" val="l"/>
                            <dgm:param type="parTxRTLAlign" val="r"/>
                          </dgm:alg>
                        </dgm:if>
                        <dgm:else name="Name118">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19">
                    <dgm:if name="Name120" func="var" arg="dir" op="equ" val="norm">
                      <dgm:constrLst>
                        <dgm:constr type="rMarg"/>
                        <dgm:constr type="tMarg"/>
                        <dgm:constr type="bMarg"/>
                      </dgm:constrLst>
                    </dgm:if>
                    <dgm:else name="Name121">
                      <dgm:constrLst>
                        <dgm:constr type="lMarg"/>
                        <dgm:constr type="tMarg"/>
                        <dgm:constr type="bMarg"/>
                      </dgm:constrLst>
                    </dgm:else>
                  </dgm:choose>
                  <dgm:ruleLst>
                    <dgm:rule type="primFontSz" val="5" fact="NaN" max="NaN"/>
                  </dgm:ruleLst>
                </dgm:layoutNode>
              </dgm:forEach>
              <dgm:forEach name="Name122" axis="ch" ptType="node" st="4" cnt="1">
                <dgm:layoutNode name="bullet4d" styleLbl="node1">
                  <dgm:alg type="sp"/>
                  <dgm:shape xmlns:r="http://schemas.openxmlformats.org/officeDocument/2006/relationships" type="ellipse" r:blip="">
                    <dgm:adjLst/>
                  </dgm:shape>
                  <dgm:presOf/>
                  <dgm:constrLst/>
                  <dgm:ruleLst/>
                </dgm:layoutNode>
                <dgm:layoutNode name="textBox4d" styleLbl="revTx">
                  <dgm:varLst>
                    <dgm:bulletEnabled val="1"/>
                  </dgm:varLst>
                  <dgm:choose name="Name123">
                    <dgm:if name="Name124" func="var" arg="dir" op="equ" val="norm">
                      <dgm:choose name="Name125">
                        <dgm:if name="Name126" axis="root des" ptType="all node" func="maxDepth" op="gt" val="1">
                          <dgm:alg type="tx">
                            <dgm:param type="txAnchorVert" val="t"/>
                            <dgm:param type="parTxLTRAlign" val="l"/>
                            <dgm:param type="parTxRTLAlign" val="r"/>
                          </dgm:alg>
                        </dgm:if>
                        <dgm:else name="Name127">
                          <dgm:alg type="tx">
                            <dgm:param type="txAnchorVert" val="t"/>
                            <dgm:param type="parTxLTRAlign" val="l"/>
                            <dgm:param type="parTxRTLAlign" val="l"/>
                          </dgm:alg>
                        </dgm:else>
                      </dgm:choose>
                    </dgm:if>
                    <dgm:else name="Name128">
                      <dgm:choose name="Name129">
                        <dgm:if name="Name130" axis="root des" ptType="all node" func="maxDepth" op="gt" val="1">
                          <dgm:alg type="tx">
                            <dgm:param type="txAnchorVert" val="b"/>
                            <dgm:param type="txAnchorVertCh" val="b"/>
                            <dgm:param type="parTxLTRAlign" val="l"/>
                            <dgm:param type="parTxRTLAlign" val="r"/>
                          </dgm:alg>
                        </dgm:if>
                        <dgm:else name="Name131">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32">
                    <dgm:if name="Name133" func="var" arg="dir" op="equ" val="norm">
                      <dgm:constrLst>
                        <dgm:constr type="rMarg"/>
                        <dgm:constr type="tMarg"/>
                        <dgm:constr type="bMarg"/>
                      </dgm:constrLst>
                    </dgm:if>
                    <dgm:else name="Name134">
                      <dgm:constrLst>
                        <dgm:constr type="lMarg"/>
                        <dgm:constr type="tMarg"/>
                        <dgm:constr type="bMarg"/>
                      </dgm:constrLst>
                    </dgm:else>
                  </dgm:choose>
                  <dgm:ruleLst>
                    <dgm:rule type="primFontSz" val="5" fact="NaN" max="NaN"/>
                  </dgm:ruleLst>
                </dgm:layoutNode>
              </dgm:forEach>
            </dgm:layoutNode>
          </dgm:if>
          <dgm:else name="Name135">
            <dgm:layoutNode name="arrowDiagram5">
              <dgm:alg type="composite">
                <dgm:param type="vertAlign" val="none"/>
                <dgm:param type="horzAlign" val="none"/>
              </dgm:alg>
              <dgm:shape xmlns:r="http://schemas.openxmlformats.org/officeDocument/2006/relationships" r:blip="">
                <dgm:adjLst/>
              </dgm:shape>
              <dgm:presOf/>
              <dgm:choose name="Name136">
                <dgm:if name="Name137" func="var" arg="dir" op="equ" val="norm">
                  <dgm:constrLst>
                    <dgm:constr type="ctrX" for="ch" forName="bullet5a" refType="w" fact="0.11"/>
                    <dgm:constr type="ctrY" for="ch" forName="bullet5a" refType="h" fact="0.762"/>
                    <dgm:constr type="w" for="ch" forName="bullet5a" refType="w" fact="0.023"/>
                    <dgm:constr type="h" for="ch" forName="bullet5a" refType="w" refFor="ch" refForName="bullet5a"/>
                    <dgm:constr type="l" for="ch" forName="textBox5a" refType="ctrX" refFor="ch" refForName="bullet5a"/>
                    <dgm:constr type="t" for="ch" forName="textBox5a" refType="ctrY" refFor="ch" refForName="bullet5a"/>
                    <dgm:constr type="w" for="ch" forName="textBox5a" refType="w" fact="0.131"/>
                    <dgm:constr type="h" for="ch" forName="textBox5a" refType="h" fact="0.238"/>
                    <dgm:constr type="userA" refType="h" refFor="ch" refForName="bullet5a" fact="0.53"/>
                    <dgm:constr type="lMarg" for="ch" forName="textBox5a" refType="userA" fact="2.834"/>
                    <dgm:constr type="ctrX" for="ch" forName="bullet5b" refType="w" fact="0.241"/>
                    <dgm:constr type="ctrY" for="ch" forName="bullet5b" refType="h" fact="0.581"/>
                    <dgm:constr type="w" for="ch" forName="bullet5b" refType="w" fact="0.036"/>
                    <dgm:constr type="h" for="ch" forName="bullet5b" refType="w" refFor="ch" refForName="bullet5b"/>
                    <dgm:constr type="l" for="ch" forName="textBox5b" refType="ctrX" refFor="ch" refForName="bullet5b"/>
                    <dgm:constr type="t" for="ch" forName="textBox5b" refType="ctrY" refFor="ch" refForName="bullet5b"/>
                    <dgm:constr type="w" for="ch" forName="textBox5b" refType="w" fact="0.166"/>
                    <dgm:constr type="h" for="ch" forName="textBox5b" refType="h" fact="0.419"/>
                    <dgm:constr type="userB" refType="h" refFor="ch" refForName="bullet5b" fact="0.53"/>
                    <dgm:constr type="lMarg" for="ch" forName="textBox5b" refType="userB" fact="2.834"/>
                    <dgm:constr type="ctrX" for="ch" forName="bullet5c" refType="w" fact="0.407"/>
                    <dgm:constr type="ctrY" for="ch" forName="bullet5c" refType="h" fact="0.438"/>
                    <dgm:constr type="w" for="ch" forName="bullet5c" refType="w" fact="0.048"/>
                    <dgm:constr type="h" for="ch" forName="bullet5c" refType="w" refFor="ch" refForName="bullet5c"/>
                    <dgm:constr type="l" for="ch" forName="textBox5c" refType="ctrX" refFor="ch" refForName="bullet5c"/>
                    <dgm:constr type="t" for="ch" forName="textBox5c" refType="ctrY" refFor="ch" refForName="bullet5c"/>
                    <dgm:constr type="w" for="ch" forName="textBox5c" refType="w" fact="0.193"/>
                    <dgm:constr type="h" for="ch" forName="textBox5c" refType="h" fact="0.562"/>
                    <dgm:constr type="userC" refType="h" refFor="ch" refForName="bullet5c" fact="0.53"/>
                    <dgm:constr type="lMarg" for="ch" forName="textBox5c" refType="userC" fact="2.834"/>
                    <dgm:constr type="ctrX" for="ch" forName="bullet5d" refType="w" fact="0.6"/>
                    <dgm:constr type="ctrY" for="ch" forName="bullet5d" refType="h" fact="0.33"/>
                    <dgm:constr type="w" for="ch" forName="bullet5d" refType="w" fact="0.062"/>
                    <dgm:constr type="h" for="ch" forName="bullet5d" refType="w" refFor="ch" refForName="bullet5d"/>
                    <dgm:constr type="l" for="ch" forName="textBox5d" refType="ctrX" refFor="ch" refForName="bullet5d"/>
                    <dgm:constr type="t" for="ch" forName="textBox5d" refType="ctrY" refFor="ch" refForName="bullet5d"/>
                    <dgm:constr type="w" for="ch" forName="textBox5d" refType="w" fact="0.2"/>
                    <dgm:constr type="h" for="ch" forName="textBox5d" refType="h" fact="0.67"/>
                    <dgm:constr type="userD" refType="h" refFor="ch" refForName="bullet5d" fact="0.53"/>
                    <dgm:constr type="lMarg" for="ch" forName="textBox5d" refType="userD" fact="2.834"/>
                    <dgm:constr type="ctrX" for="ch" forName="bullet5e" refType="w" fact="0.8"/>
                    <dgm:constr type="ctrY" for="ch" forName="bullet5e" refType="h" fact="0.264"/>
                    <dgm:constr type="w" for="ch" forName="bullet5e" refType="w" fact="0.079"/>
                    <dgm:constr type="h" for="ch" forName="bullet5e" refType="w" refFor="ch" refForName="bullet5e"/>
                    <dgm:constr type="l" for="ch" forName="textBox5e" refType="ctrX" refFor="ch" refForName="bullet5e"/>
                    <dgm:constr type="t" for="ch" forName="textBox5e" refType="ctrY" refFor="ch" refForName="bullet5e"/>
                    <dgm:constr type="w" for="ch" forName="textBox5e" refType="w" fact="0.2"/>
                    <dgm:constr type="h" for="ch" forName="textBox5e" refType="h" fact="0.736"/>
                    <dgm:constr type="userE" refType="h" refFor="ch" refForName="bullet5e" fact="0.53"/>
                    <dgm:constr type="lMarg" for="ch" forName="textBox5e" refType="userE" fact="2.834"/>
                    <dgm:constr type="primFontSz" for="ch" ptType="node" op="equ" val="65"/>
                  </dgm:constrLst>
                </dgm:if>
                <dgm:else name="Name138">
                  <dgm:constrLst>
                    <dgm:constr type="ctrX" for="ch" forName="bullet5a" refType="w" fact="0.11"/>
                    <dgm:constr type="ctrY" for="ch" forName="bullet5a" refType="h" fact="0.762"/>
                    <dgm:constr type="w" for="ch" forName="bullet5a" refType="w" fact="0.023"/>
                    <dgm:constr type="h" for="ch" forName="bullet5a" refType="w" refFor="ch" refForName="bullet5a"/>
                    <dgm:constr type="r" for="ch" forName="textBox5a" refType="ctrX" refFor="ch" refForName="bullet5a"/>
                    <dgm:constr type="b" for="ch" forName="textBox5a" refType="ctrY" refFor="ch" refForName="bullet5a"/>
                    <dgm:constr type="w" for="ch" forName="textBox5a" refType="w" fact="0.11"/>
                    <dgm:constr type="h" for="ch" forName="textBox5a" refType="h" fact="0.762"/>
                    <dgm:constr type="userA" refType="h" refFor="ch" refForName="bullet5a" fact="0.53"/>
                    <dgm:constr type="rMarg" for="ch" forName="textBox5a" refType="userA" fact="2.834"/>
                    <dgm:constr type="ctrX" for="ch" forName="bullet5b" refType="w" fact="0.241"/>
                    <dgm:constr type="ctrY" for="ch" forName="bullet5b" refType="h" fact="0.581"/>
                    <dgm:constr type="w" for="ch" forName="bullet5b" refType="w" fact="0.036"/>
                    <dgm:constr type="h" for="ch" forName="bullet5b" refType="w" refFor="ch" refForName="bullet5b"/>
                    <dgm:constr type="r" for="ch" forName="textBox5b" refType="ctrX" refFor="ch" refForName="bullet5b"/>
                    <dgm:constr type="b" for="ch" forName="textBox5b" refType="ctrY" refFor="ch" refForName="bullet5b"/>
                    <dgm:constr type="w" for="ch" forName="textBox5b" refType="w" fact="0.131"/>
                    <dgm:constr type="h" for="ch" forName="textBox5b" refType="h" fact="0.581"/>
                    <dgm:constr type="userB" refType="h" refFor="ch" refForName="bullet5b" fact="0.53"/>
                    <dgm:constr type="rMarg" for="ch" forName="textBox5b" refType="userB" fact="2.834"/>
                    <dgm:constr type="ctrX" for="ch" forName="bullet5c" refType="w" fact="0.407"/>
                    <dgm:constr type="ctrY" for="ch" forName="bullet5c" refType="h" fact="0.438"/>
                    <dgm:constr type="w" for="ch" forName="bullet5c" refType="w" fact="0.048"/>
                    <dgm:constr type="h" for="ch" forName="bullet5c" refType="w" refFor="ch" refForName="bullet5c"/>
                    <dgm:constr type="r" for="ch" forName="textBox5c" refType="ctrX" refFor="ch" refForName="bullet5c"/>
                    <dgm:constr type="b" for="ch" forName="textBox5c" refType="ctrY" refFor="ch" refForName="bullet5c"/>
                    <dgm:constr type="w" for="ch" forName="textBox5c" refType="w" fact="0.166"/>
                    <dgm:constr type="h" for="ch" forName="textBox5c" refType="h" fact="0.438"/>
                    <dgm:constr type="userC" refType="h" refFor="ch" refForName="bullet5c" fact="0.53"/>
                    <dgm:constr type="rMarg" for="ch" forName="textBox5c" refType="userC" fact="2.834"/>
                    <dgm:constr type="ctrX" for="ch" forName="bullet5d" refType="w" fact="0.6"/>
                    <dgm:constr type="ctrY" for="ch" forName="bullet5d" refType="h" fact="0.33"/>
                    <dgm:constr type="w" for="ch" forName="bullet5d" refType="w" fact="0.062"/>
                    <dgm:constr type="h" for="ch" forName="bullet5d" refType="w" refFor="ch" refForName="bullet5d"/>
                    <dgm:constr type="r" for="ch" forName="textBox5d" refType="ctrX" refFor="ch" refForName="bullet5d"/>
                    <dgm:constr type="b" for="ch" forName="textBox5d" refType="ctrY" refFor="ch" refForName="bullet5d"/>
                    <dgm:constr type="w" for="ch" forName="textBox5d" refType="w" fact="0.193"/>
                    <dgm:constr type="h" for="ch" forName="textBox5d" refType="h" fact="0.33"/>
                    <dgm:constr type="userD" refType="h" refFor="ch" refForName="bullet5d" fact="0.53"/>
                    <dgm:constr type="rMarg" for="ch" forName="textBox5d" refType="userD" fact="2.834"/>
                    <dgm:constr type="ctrX" for="ch" forName="bullet5e" refType="w" fact="0.8"/>
                    <dgm:constr type="ctrY" for="ch" forName="bullet5e" refType="h" fact="0.264"/>
                    <dgm:constr type="w" for="ch" forName="bullet5e" refType="w" fact="0.079"/>
                    <dgm:constr type="h" for="ch" forName="bullet5e" refType="w" refFor="ch" refForName="bullet5e"/>
                    <dgm:constr type="r" for="ch" forName="textBox5e" refType="ctrX" refFor="ch" refForName="bullet5e"/>
                    <dgm:constr type="b" for="ch" forName="textBox5e" refType="ctrY" refFor="ch" refForName="bullet5e"/>
                    <dgm:constr type="w" for="ch" forName="textBox5e" refType="w" fact="0.2"/>
                    <dgm:constr type="h" for="ch" forName="textBox5e" refType="h" fact="0.264"/>
                    <dgm:constr type="userE" refType="h" refFor="ch" refForName="bullet5e" fact="0.53"/>
                    <dgm:constr type="rMarg" for="ch" forName="textBox5e" refType="userE" fact="2.834"/>
                    <dgm:constr type="primFontSz" for="ch" ptType="node" op="equ" val="65"/>
                  </dgm:constrLst>
                </dgm:else>
              </dgm:choose>
              <dgm:ruleLst/>
              <dgm:forEach name="Name139" axis="ch" ptType="node" cnt="1">
                <dgm:layoutNode name="bullet5a" styleLbl="node1">
                  <dgm:alg type="sp"/>
                  <dgm:shape xmlns:r="http://schemas.openxmlformats.org/officeDocument/2006/relationships" type="ellipse" r:blip="">
                    <dgm:adjLst/>
                  </dgm:shape>
                  <dgm:presOf/>
                  <dgm:constrLst/>
                  <dgm:ruleLst/>
                </dgm:layoutNode>
                <dgm:layoutNode name="textBox5a" styleLbl="revTx">
                  <dgm:varLst>
                    <dgm:bulletEnabled val="1"/>
                  </dgm:varLst>
                  <dgm:choose name="Name140">
                    <dgm:if name="Name141" func="var" arg="dir" op="equ" val="norm">
                      <dgm:choose name="Name142">
                        <dgm:if name="Name143" axis="root des" ptType="all node" func="maxDepth" op="gt" val="1">
                          <dgm:alg type="tx">
                            <dgm:param type="txAnchorVert" val="t"/>
                            <dgm:param type="parTxLTRAlign" val="l"/>
                            <dgm:param type="parTxRTLAlign" val="r"/>
                          </dgm:alg>
                        </dgm:if>
                        <dgm:else name="Name144">
                          <dgm:alg type="tx">
                            <dgm:param type="txAnchorVert" val="t"/>
                            <dgm:param type="parTxLTRAlign" val="l"/>
                            <dgm:param type="parTxRTLAlign" val="l"/>
                          </dgm:alg>
                        </dgm:else>
                      </dgm:choose>
                    </dgm:if>
                    <dgm:else name="Name145">
                      <dgm:choose name="Name146">
                        <dgm:if name="Name147" axis="root des" ptType="all node" func="maxDepth" op="gt" val="1">
                          <dgm:alg type="tx">
                            <dgm:param type="txAnchorVert" val="b"/>
                            <dgm:param type="txAnchorVertCh" val="b"/>
                            <dgm:param type="parTxLTRAlign" val="l"/>
                            <dgm:param type="parTxRTLAlign" val="r"/>
                          </dgm:alg>
                        </dgm:if>
                        <dgm:else name="Name148">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49">
                    <dgm:if name="Name150" func="var" arg="dir" op="equ" val="norm">
                      <dgm:constrLst>
                        <dgm:constr type="rMarg"/>
                        <dgm:constr type="tMarg"/>
                        <dgm:constr type="bMarg"/>
                      </dgm:constrLst>
                    </dgm:if>
                    <dgm:else name="Name151">
                      <dgm:constrLst>
                        <dgm:constr type="lMarg"/>
                        <dgm:constr type="tMarg"/>
                        <dgm:constr type="bMarg"/>
                      </dgm:constrLst>
                    </dgm:else>
                  </dgm:choose>
                  <dgm:ruleLst>
                    <dgm:rule type="primFontSz" val="5" fact="NaN" max="NaN"/>
                  </dgm:ruleLst>
                </dgm:layoutNode>
              </dgm:forEach>
              <dgm:forEach name="Name152" axis="ch" ptType="node" st="2" cnt="1">
                <dgm:layoutNode name="bullet5b" styleLbl="node1">
                  <dgm:alg type="sp"/>
                  <dgm:shape xmlns:r="http://schemas.openxmlformats.org/officeDocument/2006/relationships" type="ellipse" r:blip="">
                    <dgm:adjLst/>
                  </dgm:shape>
                  <dgm:presOf/>
                  <dgm:constrLst/>
                  <dgm:ruleLst/>
                </dgm:layoutNode>
                <dgm:layoutNode name="textBox5b" styleLbl="revTx">
                  <dgm:varLst>
                    <dgm:bulletEnabled val="1"/>
                  </dgm:varLst>
                  <dgm:choose name="Name153">
                    <dgm:if name="Name154" func="var" arg="dir" op="equ" val="norm">
                      <dgm:choose name="Name155">
                        <dgm:if name="Name156" axis="root des" ptType="all node" func="maxDepth" op="gt" val="1">
                          <dgm:alg type="tx">
                            <dgm:param type="txAnchorVert" val="t"/>
                            <dgm:param type="parTxLTRAlign" val="l"/>
                            <dgm:param type="parTxRTLAlign" val="r"/>
                          </dgm:alg>
                        </dgm:if>
                        <dgm:else name="Name157">
                          <dgm:alg type="tx">
                            <dgm:param type="txAnchorVert" val="t"/>
                            <dgm:param type="parTxLTRAlign" val="l"/>
                            <dgm:param type="parTxRTLAlign" val="l"/>
                          </dgm:alg>
                        </dgm:else>
                      </dgm:choose>
                    </dgm:if>
                    <dgm:else name="Name158">
                      <dgm:choose name="Name159">
                        <dgm:if name="Name160" axis="root des" ptType="all node" func="maxDepth" op="gt" val="1">
                          <dgm:alg type="tx">
                            <dgm:param type="txAnchorVert" val="b"/>
                            <dgm:param type="txAnchorVertCh" val="b"/>
                            <dgm:param type="parTxLTRAlign" val="l"/>
                            <dgm:param type="parTxRTLAlign" val="r"/>
                          </dgm:alg>
                        </dgm:if>
                        <dgm:else name="Name161">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62">
                    <dgm:if name="Name163" func="var" arg="dir" op="equ" val="norm">
                      <dgm:constrLst>
                        <dgm:constr type="rMarg"/>
                        <dgm:constr type="tMarg"/>
                        <dgm:constr type="bMarg"/>
                      </dgm:constrLst>
                    </dgm:if>
                    <dgm:else name="Name164">
                      <dgm:constrLst>
                        <dgm:constr type="lMarg"/>
                        <dgm:constr type="tMarg"/>
                        <dgm:constr type="bMarg"/>
                      </dgm:constrLst>
                    </dgm:else>
                  </dgm:choose>
                  <dgm:ruleLst>
                    <dgm:rule type="primFontSz" val="5" fact="NaN" max="NaN"/>
                  </dgm:ruleLst>
                </dgm:layoutNode>
              </dgm:forEach>
              <dgm:forEach name="Name165" axis="ch" ptType="node" st="3" cnt="1">
                <dgm:layoutNode name="bullet5c" styleLbl="node1">
                  <dgm:alg type="sp"/>
                  <dgm:shape xmlns:r="http://schemas.openxmlformats.org/officeDocument/2006/relationships" type="ellipse" r:blip="">
                    <dgm:adjLst/>
                  </dgm:shape>
                  <dgm:presOf/>
                  <dgm:constrLst/>
                  <dgm:ruleLst/>
                </dgm:layoutNode>
                <dgm:layoutNode name="textBox5c" styleLbl="revTx">
                  <dgm:varLst>
                    <dgm:bulletEnabled val="1"/>
                  </dgm:varLst>
                  <dgm:choose name="Name166">
                    <dgm:if name="Name167" func="var" arg="dir" op="equ" val="norm">
                      <dgm:choose name="Name168">
                        <dgm:if name="Name169" axis="root des" ptType="all node" func="maxDepth" op="gt" val="1">
                          <dgm:alg type="tx">
                            <dgm:param type="txAnchorVert" val="t"/>
                            <dgm:param type="parTxLTRAlign" val="l"/>
                            <dgm:param type="parTxRTLAlign" val="r"/>
                          </dgm:alg>
                        </dgm:if>
                        <dgm:else name="Name170">
                          <dgm:alg type="tx">
                            <dgm:param type="txAnchorVert" val="t"/>
                            <dgm:param type="parTxLTRAlign" val="l"/>
                            <dgm:param type="parTxRTLAlign" val="l"/>
                          </dgm:alg>
                        </dgm:else>
                      </dgm:choose>
                    </dgm:if>
                    <dgm:else name="Name171">
                      <dgm:choose name="Name172">
                        <dgm:if name="Name173" axis="root des" ptType="all node" func="maxDepth" op="gt" val="1">
                          <dgm:alg type="tx">
                            <dgm:param type="txAnchorVert" val="b"/>
                            <dgm:param type="txAnchorVertCh" val="b"/>
                            <dgm:param type="parTxLTRAlign" val="l"/>
                            <dgm:param type="parTxRTLAlign" val="r"/>
                          </dgm:alg>
                        </dgm:if>
                        <dgm:else name="Name174">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75">
                    <dgm:if name="Name176" func="var" arg="dir" op="equ" val="norm">
                      <dgm:constrLst>
                        <dgm:constr type="rMarg"/>
                        <dgm:constr type="tMarg"/>
                        <dgm:constr type="bMarg"/>
                      </dgm:constrLst>
                    </dgm:if>
                    <dgm:else name="Name177">
                      <dgm:constrLst>
                        <dgm:constr type="lMarg"/>
                        <dgm:constr type="tMarg"/>
                        <dgm:constr type="bMarg"/>
                      </dgm:constrLst>
                    </dgm:else>
                  </dgm:choose>
                  <dgm:ruleLst>
                    <dgm:rule type="primFontSz" val="5" fact="NaN" max="NaN"/>
                  </dgm:ruleLst>
                </dgm:layoutNode>
              </dgm:forEach>
              <dgm:forEach name="Name178" axis="ch" ptType="node" st="4" cnt="1">
                <dgm:layoutNode name="bullet5d" styleLbl="node1">
                  <dgm:alg type="sp"/>
                  <dgm:shape xmlns:r="http://schemas.openxmlformats.org/officeDocument/2006/relationships" type="ellipse" r:blip="">
                    <dgm:adjLst/>
                  </dgm:shape>
                  <dgm:presOf/>
                  <dgm:constrLst/>
                  <dgm:ruleLst/>
                </dgm:layoutNode>
                <dgm:layoutNode name="textBox5d" styleLbl="revTx">
                  <dgm:varLst>
                    <dgm:bulletEnabled val="1"/>
                  </dgm:varLst>
                  <dgm:choose name="Name179">
                    <dgm:if name="Name180" func="var" arg="dir" op="equ" val="norm">
                      <dgm:choose name="Name181">
                        <dgm:if name="Name182" axis="root des" ptType="all node" func="maxDepth" op="gt" val="1">
                          <dgm:alg type="tx">
                            <dgm:param type="txAnchorVert" val="t"/>
                            <dgm:param type="parTxLTRAlign" val="l"/>
                            <dgm:param type="parTxRTLAlign" val="r"/>
                          </dgm:alg>
                        </dgm:if>
                        <dgm:else name="Name183">
                          <dgm:alg type="tx">
                            <dgm:param type="txAnchorVert" val="t"/>
                            <dgm:param type="parTxLTRAlign" val="l"/>
                            <dgm:param type="parTxRTLAlign" val="l"/>
                          </dgm:alg>
                        </dgm:else>
                      </dgm:choose>
                    </dgm:if>
                    <dgm:else name="Name184">
                      <dgm:choose name="Name185">
                        <dgm:if name="Name186" axis="root des" ptType="all node" func="maxDepth" op="gt" val="1">
                          <dgm:alg type="tx">
                            <dgm:param type="txAnchorVert" val="b"/>
                            <dgm:param type="txAnchorVertCh" val="b"/>
                            <dgm:param type="parTxLTRAlign" val="l"/>
                            <dgm:param type="parTxRTLAlign" val="r"/>
                          </dgm:alg>
                        </dgm:if>
                        <dgm:else name="Name187">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88">
                    <dgm:if name="Name189" func="var" arg="dir" op="equ" val="norm">
                      <dgm:constrLst>
                        <dgm:constr type="rMarg"/>
                        <dgm:constr type="tMarg"/>
                        <dgm:constr type="bMarg"/>
                      </dgm:constrLst>
                    </dgm:if>
                    <dgm:else name="Name190">
                      <dgm:constrLst>
                        <dgm:constr type="lMarg"/>
                        <dgm:constr type="tMarg"/>
                        <dgm:constr type="bMarg"/>
                      </dgm:constrLst>
                    </dgm:else>
                  </dgm:choose>
                  <dgm:ruleLst>
                    <dgm:rule type="primFontSz" val="5" fact="NaN" max="NaN"/>
                  </dgm:ruleLst>
                </dgm:layoutNode>
              </dgm:forEach>
              <dgm:forEach name="Name191" axis="ch" ptType="node" st="5" cnt="1">
                <dgm:layoutNode name="bullet5e" styleLbl="node1">
                  <dgm:alg type="sp"/>
                  <dgm:shape xmlns:r="http://schemas.openxmlformats.org/officeDocument/2006/relationships" type="ellipse" r:blip="">
                    <dgm:adjLst/>
                  </dgm:shape>
                  <dgm:presOf/>
                  <dgm:constrLst/>
                  <dgm:ruleLst/>
                </dgm:layoutNode>
                <dgm:layoutNode name="textBox5e" styleLbl="revTx">
                  <dgm:varLst>
                    <dgm:bulletEnabled val="1"/>
                  </dgm:varLst>
                  <dgm:choose name="Name192">
                    <dgm:if name="Name193" func="var" arg="dir" op="equ" val="norm">
                      <dgm:choose name="Name194">
                        <dgm:if name="Name195" axis="root des" ptType="all node" func="maxDepth" op="gt" val="1">
                          <dgm:alg type="tx">
                            <dgm:param type="txAnchorVert" val="t"/>
                            <dgm:param type="parTxLTRAlign" val="l"/>
                            <dgm:param type="parTxRTLAlign" val="r"/>
                          </dgm:alg>
                        </dgm:if>
                        <dgm:else name="Name196">
                          <dgm:alg type="tx">
                            <dgm:param type="txAnchorVert" val="t"/>
                            <dgm:param type="parTxLTRAlign" val="l"/>
                            <dgm:param type="parTxRTLAlign" val="l"/>
                          </dgm:alg>
                        </dgm:else>
                      </dgm:choose>
                    </dgm:if>
                    <dgm:else name="Name197">
                      <dgm:choose name="Name198">
                        <dgm:if name="Name199" axis="root des" ptType="all node" func="maxDepth" op="gt" val="1">
                          <dgm:alg type="tx">
                            <dgm:param type="txAnchorVert" val="b"/>
                            <dgm:param type="txAnchorVertCh" val="b"/>
                            <dgm:param type="parTxLTRAlign" val="l"/>
                            <dgm:param type="parTxRTLAlign" val="r"/>
                          </dgm:alg>
                        </dgm:if>
                        <dgm:else name="Name200">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201">
                    <dgm:if name="Name202" func="var" arg="dir" op="equ" val="norm">
                      <dgm:constrLst>
                        <dgm:constr type="rMarg"/>
                        <dgm:constr type="tMarg"/>
                        <dgm:constr type="bMarg"/>
                      </dgm:constrLst>
                    </dgm:if>
                    <dgm:else name="Name203">
                      <dgm:constrLst>
                        <dgm:constr type="lMarg"/>
                        <dgm:constr type="tMarg"/>
                        <dgm:constr type="bMarg"/>
                      </dgm:constrLst>
                    </dgm:else>
                  </dgm:choose>
                  <dgm:ruleLst>
                    <dgm:rule type="primFontSz" val="5" fact="NaN" max="NaN"/>
                  </dgm:ruleLst>
                </dgm:layoutNode>
              </dgm:forEach>
            </dgm:layoutNode>
          </dgm:else>
        </dgm:choose>
      </dgm:if>
      <dgm:else name="Name204"/>
    </dgm:choose>
  </dgm:layoutNode>
</dgm:layoutDef>
</file>

<file path=ppt/diagrams/layout19.xml><?xml version="1.0" encoding="utf-8"?>
<dgm:layoutDef xmlns:dgm="http://schemas.openxmlformats.org/drawingml/2006/diagram" xmlns:a="http://schemas.openxmlformats.org/drawingml/2006/main" uniqueId="urn:microsoft.com/office/officeart/2005/8/layout/target2">
  <dgm:title val=""/>
  <dgm:desc val=""/>
  <dgm:catLst>
    <dgm:cat type="relationship" pri="1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chMax val="3"/>
      <dgm:chPref val="1"/>
      <dgm:dir/>
      <dgm:animLvl val="lvl"/>
      <dgm:resizeHandles/>
    </dgm:varLst>
    <dgm:alg type="composite">
      <dgm:param type="horzAlign" val="none"/>
      <dgm:param type="vertAlign" val="none"/>
    </dgm:alg>
    <dgm:shape xmlns:r="http://schemas.openxmlformats.org/officeDocument/2006/relationships" r:blip="">
      <dgm:adjLst/>
    </dgm:shape>
    <dgm:presOf/>
    <dgm:choose name="Name1">
      <dgm:if name="Name2" func="var" arg="dir" op="equ" val="norm">
        <dgm:choose name="Name3">
          <dgm:if name="Name4" axis="ch ch" ptType="node node" st="1 1" cnt="1 0" func="cnt" op="gt" val="0">
            <dgm:choose name="Name5">
              <dgm:if name="Name6" axis="ch ch" ptType="node node" st="2 1" cnt="1 0" func="cnt" op="gt" val="0">
                <dgm:constrLst>
                  <dgm:constr type="primFontSz" for="des" forName="middleBoxParent" val="65"/>
                  <dgm:constr type="primFontSz" for="des" forName="mChild" val="65"/>
                  <dgm:constr type="primFontSz" for="des" forName="outerBoxParent" refType="primFontSz" refFor="des" refForName="middleBoxParent" op="equ"/>
                  <dgm:constr type="primFontSz" for="des" forName="centerBoxParent" refType="primFontSz" refFor="des" refForName="middleBoxParent" op="equ"/>
                  <dgm:constr type="primFontSz" for="des" forName="oChild" refType="primFontSz" refFor="des" refForName="mChild" op="equ"/>
                  <dgm:constr type="primFontSz" for="des" forName="cChild" refType="primFontSz" refFor="des" refForName="mChild" op="equ"/>
                  <dgm:constr type="l" for="ch" forName="outerBox"/>
                  <dgm:constr type="t" for="ch" forName="outerBox"/>
                  <dgm:constr type="w" for="ch" forName="outerBox" refType="w"/>
                  <dgm:constr type="h" for="ch" forName="outerBox" refType="h"/>
                  <dgm:constr type="l" for="ch" forName="middleBox" refType="w" fact="0.2"/>
                  <dgm:constr type="t" for="ch" forName="middleBox" refType="h" fact="0.25"/>
                  <dgm:constr type="w" for="ch" forName="middleBox" refType="w" fact="0.775"/>
                  <dgm:constr type="h" for="ch" forName="middleBox" refType="h" fact="0.7"/>
                  <dgm:constr type="l" for="ch" forName="centerBox" refType="w" fact="0.395"/>
                  <dgm:constr type="t" for="ch" forName="centerBox" refType="h" fact="0.5"/>
                  <dgm:constr type="w" for="ch" forName="centerBox" refType="w" fact="0.555"/>
                  <dgm:constr type="h" for="ch" forName="centerBox" refType="h" fact="0.4"/>
                  <dgm:constr type="userA" for="des" forName="outerSibTrans" refType="w"/>
                  <dgm:constr type="userA" for="des" forName="middleSibTrans" refType="w"/>
                  <dgm:constr type="userA" for="des" forName="centerSibTrans" refType="w"/>
                </dgm:constrLst>
              </dgm:if>
              <dgm:else name="Name7">
                <dgm:constrLst>
                  <dgm:constr type="primFontSz" for="des" forName="middleBoxParent" val="65"/>
                  <dgm:constr type="primFontSz" for="des" forName="mChild" val="65"/>
                  <dgm:constr type="primFontSz" for="des" forName="outerBoxParent" refType="primFontSz" refFor="des" refForName="middleBoxParent" op="equ"/>
                  <dgm:constr type="primFontSz" for="des" forName="centerBoxParent" refType="primFontSz" refFor="des" refForName="middleBoxParent" op="equ"/>
                  <dgm:constr type="primFontSz" for="des" forName="oChild" refType="primFontSz" refFor="des" refForName="mChild" op="equ"/>
                  <dgm:constr type="primFontSz" for="des" forName="cChild" refType="primFontSz" refFor="des" refForName="mChild" op="equ"/>
                  <dgm:constr type="l" for="ch" forName="outerBox"/>
                  <dgm:constr type="t" for="ch" forName="outerBox"/>
                  <dgm:constr type="w" for="ch" forName="outerBox" refType="w"/>
                  <dgm:constr type="h" for="ch" forName="outerBox" refType="h"/>
                  <dgm:constr type="l" for="ch" forName="middleBox" refType="w" fact="0.2"/>
                  <dgm:constr type="t" for="ch" forName="middleBox" refType="h" fact="0.25"/>
                  <dgm:constr type="w" for="ch" forName="middleBox" refType="w" fact="0.775"/>
                  <dgm:constr type="h" for="ch" forName="middleBox" refType="h" fact="0.7"/>
                  <dgm:constr type="l" for="ch" forName="centerBox" refType="w" fact="0.225"/>
                  <dgm:constr type="t" for="ch" forName="centerBox" refType="h" fact="0.5"/>
                  <dgm:constr type="w" for="ch" forName="centerBox" refType="w" fact="0.725"/>
                  <dgm:constr type="h" for="ch" forName="centerBox" refType="h" fact="0.4"/>
                  <dgm:constr type="userA" for="des" forName="outerSibTrans" refType="w"/>
                  <dgm:constr type="userA" for="des" forName="middleSibTrans" refType="w"/>
                  <dgm:constr type="userA" for="des" forName="centerSibTrans" refType="w"/>
                </dgm:constrLst>
              </dgm:else>
            </dgm:choose>
          </dgm:if>
          <dgm:else name="Name8">
            <dgm:choose name="Name9">
              <dgm:if name="Name10" axis="ch ch" ptType="node node" st="2 1" cnt="1 0" func="cnt" op="gt" val="0">
                <dgm:constrLst>
                  <dgm:constr type="primFontSz" for="des" forName="middleBoxParent" val="65"/>
                  <dgm:constr type="primFontSz" for="des" forName="mChild" val="65"/>
                  <dgm:constr type="primFontSz" for="des" forName="outerBoxParent" refType="primFontSz" refFor="des" refForName="middleBoxParent" op="equ"/>
                  <dgm:constr type="primFontSz" for="des" forName="centerBoxParent" refType="primFontSz" refFor="des" refForName="middleBoxParent" op="equ"/>
                  <dgm:constr type="primFontSz" for="des" forName="oChild" refType="primFontSz" refFor="des" refForName="mChild" op="equ"/>
                  <dgm:constr type="primFontSz" for="des" forName="cChild" refType="primFontSz" refFor="des" refForName="mChild" op="equ"/>
                  <dgm:constr type="l" for="ch" forName="outerBox"/>
                  <dgm:constr type="t" for="ch" forName="outerBox"/>
                  <dgm:constr type="w" for="ch" forName="outerBox" refType="w"/>
                  <dgm:constr type="h" for="ch" forName="outerBox" refType="h"/>
                  <dgm:constr type="l" for="ch" forName="middleBox" refType="w" fact="0.025"/>
                  <dgm:constr type="t" for="ch" forName="middleBox" refType="h" fact="0.25"/>
                  <dgm:constr type="w" for="ch" forName="middleBox" refType="w" fact="0.95"/>
                  <dgm:constr type="h" for="ch" forName="middleBox" refType="h" fact="0.7"/>
                  <dgm:constr type="l" for="ch" forName="centerBox" refType="w" fact="0.26"/>
                  <dgm:constr type="t" for="ch" forName="centerBox" refType="h" fact="0.5"/>
                  <dgm:constr type="w" for="ch" forName="centerBox" refType="w" fact="0.69"/>
                  <dgm:constr type="h" for="ch" forName="centerBox" refType="h" fact="0.4"/>
                  <dgm:constr type="userA" for="des" forName="outerSibTrans" refType="w"/>
                  <dgm:constr type="userA" for="des" forName="middleSibTrans" refType="w"/>
                  <dgm:constr type="userA" for="des" forName="centerSibTrans" refType="w"/>
                </dgm:constrLst>
              </dgm:if>
              <dgm:else name="Name11">
                <dgm:constrLst>
                  <dgm:constr type="primFontSz" for="des" forName="middleBoxParent" val="65"/>
                  <dgm:constr type="primFontSz" for="des" forName="mChild" val="65"/>
                  <dgm:constr type="primFontSz" for="des" forName="outerBoxParent" refType="primFontSz" refFor="des" refForName="middleBoxParent" op="equ"/>
                  <dgm:constr type="primFontSz" for="des" forName="centerBoxParent" refType="primFontSz" refFor="des" refForName="middleBoxParent" op="equ"/>
                  <dgm:constr type="primFontSz" for="des" forName="oChild" refType="primFontSz" refFor="des" refForName="mChild" op="equ"/>
                  <dgm:constr type="primFontSz" for="des" forName="cChild" refType="primFontSz" refFor="des" refForName="mChild" op="equ"/>
                  <dgm:constr type="l" for="ch" forName="outerBox"/>
                  <dgm:constr type="t" for="ch" forName="outerBox"/>
                  <dgm:constr type="w" for="ch" forName="outerBox" refType="w"/>
                  <dgm:constr type="h" for="ch" forName="outerBox" refType="h"/>
                  <dgm:constr type="l" for="ch" forName="middleBox" refType="w" fact="0.025"/>
                  <dgm:constr type="t" for="ch" forName="middleBox" refType="h" fact="0.25"/>
                  <dgm:constr type="w" for="ch" forName="middleBox" refType="w" fact="0.95"/>
                  <dgm:constr type="h" for="ch" forName="middleBox" refType="h" fact="0.7"/>
                  <dgm:constr type="l" for="ch" forName="centerBox" refType="w" fact="0.05"/>
                  <dgm:constr type="t" for="ch" forName="centerBox" refType="h" fact="0.5"/>
                  <dgm:constr type="w" for="ch" forName="centerBox" refType="w" fact="0.9"/>
                  <dgm:constr type="h" for="ch" forName="centerBox" refType="h" fact="0.4"/>
                  <dgm:constr type="userA" for="des" forName="outerSibTrans" refType="w"/>
                  <dgm:constr type="userA" for="des" forName="middleSibTrans" refType="w"/>
                  <dgm:constr type="userA" for="des" forName="centerSibTrans" refType="w"/>
                </dgm:constrLst>
              </dgm:else>
            </dgm:choose>
          </dgm:else>
        </dgm:choose>
      </dgm:if>
      <dgm:else name="Name12">
        <dgm:choose name="Name13">
          <dgm:if name="Name14" axis="ch ch" ptType="node node" st="1 1" cnt="1 0" func="cnt" op="gt" val="0">
            <dgm:choose name="Name15">
              <dgm:if name="Name16" axis="ch ch" ptType="node node" st="2 1" cnt="1 0" func="cnt" op="gt" val="0">
                <dgm:constrLst>
                  <dgm:constr type="primFontSz" for="des" forName="middleBoxParent" val="65"/>
                  <dgm:constr type="primFontSz" for="des" forName="mChild" val="65"/>
                  <dgm:constr type="primFontSz" for="des" forName="outerBoxParent" refType="primFontSz" refFor="des" refForName="middleBoxParent" op="equ"/>
                  <dgm:constr type="primFontSz" for="des" forName="centerBoxParent" refType="primFontSz" refFor="des" refForName="middleBoxParent" op="equ"/>
                  <dgm:constr type="primFontSz" for="des" forName="oChild" refType="primFontSz" refFor="des" refForName="mChild" op="equ"/>
                  <dgm:constr type="primFontSz" for="des" forName="cChild" refType="primFontSz" refFor="des" refForName="mChild" op="equ"/>
                  <dgm:constr type="l" for="ch" forName="outerBox"/>
                  <dgm:constr type="t" for="ch" forName="outerBox"/>
                  <dgm:constr type="w" for="ch" forName="outerBox" refType="w"/>
                  <dgm:constr type="h" for="ch" forName="outerBox" refType="h"/>
                  <dgm:constr type="l" for="ch" forName="middleBox" refType="w" fact="0.025"/>
                  <dgm:constr type="t" for="ch" forName="middleBox" refType="h" fact="0.25"/>
                  <dgm:constr type="w" for="ch" forName="middleBox" refType="w" fact="0.775"/>
                  <dgm:constr type="h" for="ch" forName="middleBox" refType="h" fact="0.7"/>
                  <dgm:constr type="l" for="ch" forName="centerBox" refType="w" fact="0.05"/>
                  <dgm:constr type="t" for="ch" forName="centerBox" refType="h" fact="0.5"/>
                  <dgm:constr type="w" for="ch" forName="centerBox" refType="w" fact="0.55"/>
                  <dgm:constr type="h" for="ch" forName="centerBox" refType="h" fact="0.4"/>
                  <dgm:constr type="userA" for="des" forName="outerSibTrans" refType="w"/>
                  <dgm:constr type="userA" for="des" forName="middleSibTrans" refType="w"/>
                  <dgm:constr type="userA" for="des" forName="centerSibTrans" refType="w"/>
                </dgm:constrLst>
              </dgm:if>
              <dgm:else name="Name17">
                <dgm:constrLst>
                  <dgm:constr type="primFontSz" for="des" forName="middleBoxParent" val="65"/>
                  <dgm:constr type="primFontSz" for="des" forName="mChild" val="65"/>
                  <dgm:constr type="primFontSz" for="des" forName="outerBoxParent" refType="primFontSz" refFor="des" refForName="middleBoxParent" op="equ"/>
                  <dgm:constr type="primFontSz" for="des" forName="centerBoxParent" refType="primFontSz" refFor="des" refForName="middleBoxParent" op="equ"/>
                  <dgm:constr type="primFontSz" for="des" forName="oChild" refType="primFontSz" refFor="des" refForName="mChild" op="equ"/>
                  <dgm:constr type="primFontSz" for="des" forName="cChild" refType="primFontSz" refFor="des" refForName="mChild" op="equ"/>
                  <dgm:constr type="l" for="ch" forName="outerBox"/>
                  <dgm:constr type="t" for="ch" forName="outerBox"/>
                  <dgm:constr type="w" for="ch" forName="outerBox" refType="w"/>
                  <dgm:constr type="h" for="ch" forName="outerBox" refType="h"/>
                  <dgm:constr type="l" for="ch" forName="middleBox" refType="w" fact="0.025"/>
                  <dgm:constr type="t" for="ch" forName="middleBox" refType="h" fact="0.25"/>
                  <dgm:constr type="w" for="ch" forName="middleBox" refType="w" fact="0.775"/>
                  <dgm:constr type="h" for="ch" forName="middleBox" refType="h" fact="0.7"/>
                  <dgm:constr type="l" for="ch" forName="centerBox" refType="w" fact="0.05"/>
                  <dgm:constr type="t" for="ch" forName="centerBox" refType="h" fact="0.5"/>
                  <dgm:constr type="w" for="ch" forName="centerBox" refType="w" fact="0.725"/>
                  <dgm:constr type="h" for="ch" forName="centerBox" refType="h" fact="0.4"/>
                  <dgm:constr type="userA" for="des" forName="outerSibTrans" refType="w"/>
                  <dgm:constr type="userA" for="des" forName="middleSibTrans" refType="w"/>
                  <dgm:constr type="userA" for="des" forName="centerSibTrans" refType="w"/>
                </dgm:constrLst>
              </dgm:else>
            </dgm:choose>
          </dgm:if>
          <dgm:else name="Name18">
            <dgm:choose name="Name19">
              <dgm:if name="Name20" axis="ch ch" ptType="node node" st="2 1" cnt="1 0" func="cnt" op="gt" val="0">
                <dgm:constrLst>
                  <dgm:constr type="primFontSz" for="des" forName="middleBoxParent" val="65"/>
                  <dgm:constr type="primFontSz" for="des" forName="mChild" val="65"/>
                  <dgm:constr type="primFontSz" for="des" forName="outerBoxParent" refType="primFontSz" refFor="des" refForName="middleBoxParent" op="equ"/>
                  <dgm:constr type="primFontSz" for="des" forName="centerBoxParent" refType="primFontSz" refFor="des" refForName="middleBoxParent" op="equ"/>
                  <dgm:constr type="primFontSz" for="des" forName="oChild" refType="primFontSz" refFor="des" refForName="mChild" op="equ"/>
                  <dgm:constr type="primFontSz" for="des" forName="cChild" refType="primFontSz" refFor="des" refForName="mChild" op="equ"/>
                  <dgm:constr type="l" for="ch" forName="outerBox"/>
                  <dgm:constr type="t" for="ch" forName="outerBox"/>
                  <dgm:constr type="w" for="ch" forName="outerBox" refType="w"/>
                  <dgm:constr type="h" for="ch" forName="outerBox" refType="h"/>
                  <dgm:constr type="l" for="ch" forName="middleBox" refType="w" fact="0.025"/>
                  <dgm:constr type="t" for="ch" forName="middleBox" refType="h" fact="0.25"/>
                  <dgm:constr type="w" for="ch" forName="middleBox" refType="w" fact="0.95"/>
                  <dgm:constr type="h" for="ch" forName="middleBox" refType="h" fact="0.7"/>
                  <dgm:constr type="l" for="ch" forName="centerBox" refType="w" fact="0.05"/>
                  <dgm:constr type="t" for="ch" forName="centerBox" refType="h" fact="0.5"/>
                  <dgm:constr type="w" for="ch" forName="centerBox" refType="w" fact="0.69"/>
                  <dgm:constr type="h" for="ch" forName="centerBox" refType="h" fact="0.4"/>
                  <dgm:constr type="userA" for="des" forName="outerSibTrans" refType="w"/>
                  <dgm:constr type="userA" for="des" forName="middleSibTrans" refType="w"/>
                  <dgm:constr type="userA" for="des" forName="centerSibTrans" refType="w"/>
                </dgm:constrLst>
              </dgm:if>
              <dgm:else name="Name21">
                <dgm:constrLst>
                  <dgm:constr type="primFontSz" for="des" forName="middleBoxParent" val="65"/>
                  <dgm:constr type="primFontSz" for="des" forName="mChild" val="65"/>
                  <dgm:constr type="primFontSz" for="des" forName="outerBoxParent" refType="primFontSz" refFor="des" refForName="middleBoxParent" op="equ"/>
                  <dgm:constr type="primFontSz" for="des" forName="centerBoxParent" refType="primFontSz" refFor="des" refForName="middleBoxParent" op="equ"/>
                  <dgm:constr type="primFontSz" for="des" forName="oChild" refType="primFontSz" refFor="des" refForName="mChild" op="equ"/>
                  <dgm:constr type="primFontSz" for="des" forName="cChild" refType="primFontSz" refFor="des" refForName="mChild" op="equ"/>
                  <dgm:constr type="l" for="ch" forName="outerBox"/>
                  <dgm:constr type="t" for="ch" forName="outerBox"/>
                  <dgm:constr type="w" for="ch" forName="outerBox" refType="w"/>
                  <dgm:constr type="h" for="ch" forName="outerBox" refType="h"/>
                  <dgm:constr type="l" for="ch" forName="middleBox" refType="w" fact="0.025"/>
                  <dgm:constr type="t" for="ch" forName="middleBox" refType="h" fact="0.25"/>
                  <dgm:constr type="w" for="ch" forName="middleBox" refType="w" fact="0.95"/>
                  <dgm:constr type="h" for="ch" forName="middleBox" refType="h" fact="0.7"/>
                  <dgm:constr type="l" for="ch" forName="centerBox" refType="w" fact="0.05"/>
                  <dgm:constr type="t" for="ch" forName="centerBox" refType="h" fact="0.5"/>
                  <dgm:constr type="w" for="ch" forName="centerBox" refType="w" fact="0.9"/>
                  <dgm:constr type="h" for="ch" forName="centerBox" refType="h" fact="0.4"/>
                  <dgm:constr type="userA" for="des" forName="outerSibTrans" refType="w"/>
                  <dgm:constr type="userA" for="des" forName="middleSibTrans" refType="w"/>
                  <dgm:constr type="userA" for="des" forName="centerSibTrans" refType="w"/>
                </dgm:constrLst>
              </dgm:else>
            </dgm:choose>
          </dgm:else>
        </dgm:choose>
      </dgm:else>
    </dgm:choose>
    <dgm:ruleLst/>
    <dgm:choose name="Name22">
      <dgm:if name="Name23" axis="root ch" ptType="all node" st="1 1" cnt="0 0" func="cnt" op="gte" val="1">
        <dgm:layoutNode name="outerBox" styleLbl="node1">
          <dgm:alg type="composite">
            <dgm:param type="horzAlign" val="none"/>
            <dgm:param type="vertAlign" val="none"/>
          </dgm:alg>
          <dgm:shape xmlns:r="http://schemas.openxmlformats.org/officeDocument/2006/relationships" r:blip="">
            <dgm:adjLst/>
          </dgm:shape>
          <dgm:presOf/>
          <dgm:choose name="Name24">
            <dgm:if name="Name25" axis="root ch" ptType="all node" st="1 1" cnt="0 0" func="cnt" op="gt" val="1">
              <dgm:choose name="Name26">
                <dgm:if name="Name27" func="var" arg="dir" op="equ" val="norm">
                  <dgm:constrLst>
                    <dgm:constr type="l" for="ch" forName="outerBoxParent"/>
                    <dgm:constr type="t" for="ch" forName="outerBoxParent"/>
                    <dgm:constr type="w" for="ch" forName="outerBoxParent" refType="w"/>
                    <dgm:constr type="h" for="ch" forName="outerBoxParent" refType="h"/>
                    <dgm:constr type="bMarg" for="ch" forName="outerBoxParent" refType="h" fact="2.2"/>
                    <dgm:constr type="l" for="ch" forName="outerBoxChildren" refType="w" fact="0.025"/>
                    <dgm:constr type="t" for="ch" forName="outerBoxChildren" refType="h" fact="0.25"/>
                    <dgm:constr type="w" for="ch" forName="outerBoxChildren" refType="w" fact="0.15"/>
                    <dgm:constr type="h" for="ch" forName="outerBoxChildren" refType="h" fact="0.7"/>
                  </dgm:constrLst>
                </dgm:if>
                <dgm:else name="Name28">
                  <dgm:constrLst>
                    <dgm:constr type="l" for="ch" forName="outerBoxParent"/>
                    <dgm:constr type="t" for="ch" forName="outerBoxParent"/>
                    <dgm:constr type="w" for="ch" forName="outerBoxParent" refType="w"/>
                    <dgm:constr type="h" for="ch" forName="outerBoxParent" refType="h"/>
                    <dgm:constr type="bMarg" for="ch" forName="outerBoxParent" refType="h" fact="2.2"/>
                    <dgm:constr type="l" for="ch" forName="outerBoxChildren" refType="w" fact="0.825"/>
                    <dgm:constr type="t" for="ch" forName="outerBoxChildren" refType="h" fact="0.25"/>
                    <dgm:constr type="w" for="ch" forName="outerBoxChildren" refType="w" fact="0.15"/>
                    <dgm:constr type="h" for="ch" forName="outerBoxChildren" refType="h" fact="0.7"/>
                  </dgm:constrLst>
                </dgm:else>
              </dgm:choose>
            </dgm:if>
            <dgm:else name="Name29">
              <dgm:constrLst>
                <dgm:constr type="l" for="ch" forName="outerBoxParent"/>
                <dgm:constr type="t" for="ch" forName="outerBoxParent"/>
                <dgm:constr type="w" for="ch" forName="outerBoxParent" refType="w"/>
                <dgm:constr type="h" for="ch" forName="outerBoxParent" refType="h"/>
                <dgm:constr type="bMarg" for="ch" forName="outerBoxParent" refType="h" fact="1.75"/>
                <dgm:constr type="l" for="ch" forName="outerBoxChildren" refType="w" fact="0.025"/>
                <dgm:constr type="t" for="ch" forName="outerBoxChildren" refType="h" fact="0.45"/>
                <dgm:constr type="w" for="ch" forName="outerBoxChildren" refType="w" fact="0.95"/>
                <dgm:constr type="h" for="ch" forName="outerBoxChildren" refType="h" fact="0.45"/>
              </dgm:constrLst>
            </dgm:else>
          </dgm:choose>
          <dgm:ruleLst/>
          <dgm:layoutNode name="outerBoxParent" styleLbl="node1">
            <dgm:alg type="tx">
              <dgm:param type="txAnchorVert" val="t"/>
              <dgm:param type="parTxLTRAlign" val="l"/>
              <dgm:param type="parTxRTLAlign" val="r"/>
            </dgm:alg>
            <dgm:shape xmlns:r="http://schemas.openxmlformats.org/officeDocument/2006/relationships" type="roundRect" r:blip="">
              <dgm:adjLst>
                <dgm:adj idx="1" val="0.085"/>
              </dgm:adjLst>
            </dgm:shape>
            <dgm:presOf axis="ch" ptType="node" cnt="1"/>
            <dgm:constrLst>
              <dgm:constr type="tMarg" refType="primFontSz" fact="0.3"/>
              <dgm:constr type="lMarg" refType="primFontSz" fact="0.3"/>
              <dgm:constr type="rMarg" refType="primFontSz" fact="0.3"/>
            </dgm:constrLst>
            <dgm:ruleLst>
              <dgm:rule type="primFontSz" val="5" fact="NaN" max="NaN"/>
            </dgm:ruleLst>
          </dgm:layoutNode>
          <dgm:layoutNode name="outerBoxChildren">
            <dgm:choose name="Name30">
              <dgm:if name="Name31" axis="root ch" ptType="all node" st="1 1" cnt="0 0" func="cnt" op="gt" val="1">
                <dgm:alg type="lin">
                  <dgm:param type="linDir" val="fromT"/>
                  <dgm:param type="vertAlign" val="t"/>
                </dgm:alg>
              </dgm:if>
              <dgm:else name="Name32">
                <dgm:choose name="Name33">
                  <dgm:if name="Name34" func="var" arg="dir" op="equ" val="norm">
                    <dgm:alg type="lin">
                      <dgm:param type="horzAlign" val="l"/>
                    </dgm:alg>
                  </dgm:if>
                  <dgm:else name="Name35">
                    <dgm:alg type="lin">
                      <dgm:param type="linDir" val="fromR"/>
                      <dgm:param type="horzAlign" val="r"/>
                    </dgm:alg>
                  </dgm:else>
                </dgm:choose>
              </dgm:else>
            </dgm:choose>
            <dgm:shape xmlns:r="http://schemas.openxmlformats.org/officeDocument/2006/relationships" r:blip="">
              <dgm:adjLst/>
            </dgm:shape>
            <dgm:presOf/>
            <dgm:constrLst>
              <dgm:constr type="w" for="ch" forName="oChild" refType="w"/>
              <dgm:constr type="h" for="ch" forName="oChild" refType="h"/>
            </dgm:constrLst>
            <dgm:ruleLst/>
            <dgm:forEach name="Name36" axis="ch ch" ptType="node node" st="1 1" cnt="1 0">
              <dgm:layoutNode name="oChild" styleLbl="fgAcc1">
                <dgm:varLst>
                  <dgm:bulletEnabled val="1"/>
                </dgm:varLst>
                <dgm:alg type="tx"/>
                <dgm:shape xmlns:r="http://schemas.openxmlformats.org/officeDocument/2006/relationships" type="roundRect" r:blip="">
                  <dgm:adjLst>
                    <dgm:adj idx="1" val="0.105"/>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Name37" axis="followSib" ptType="sibTrans" cnt="1">
                <dgm:layoutNode name="outerSibTrans">
                  <dgm:alg type="sp"/>
                  <dgm:shape xmlns:r="http://schemas.openxmlformats.org/officeDocument/2006/relationships" r:blip="">
                    <dgm:adjLst/>
                  </dgm:shape>
                  <dgm:presOf/>
                  <dgm:constrLst>
                    <dgm:constr type="userA"/>
                    <dgm:constr type="w" refType="userA" fact="0.015"/>
                    <dgm:constr type="h" refType="userA" fact="0.015"/>
                  </dgm:constrLst>
                  <dgm:ruleLst/>
                </dgm:layoutNode>
              </dgm:forEach>
            </dgm:forEach>
          </dgm:layoutNode>
        </dgm:layoutNode>
      </dgm:if>
      <dgm:else name="Name38"/>
    </dgm:choose>
    <dgm:choose name="Name39">
      <dgm:if name="Name40" axis="root ch" ptType="all node" st="1 1" cnt="0 0" func="cnt" op="gte" val="2">
        <dgm:layoutNode name="middleBox">
          <dgm:alg type="composite">
            <dgm:param type="horzAlign" val="none"/>
            <dgm:param type="vertAlign" val="none"/>
          </dgm:alg>
          <dgm:shape xmlns:r="http://schemas.openxmlformats.org/officeDocument/2006/relationships" r:blip="">
            <dgm:adjLst/>
          </dgm:shape>
          <dgm:presOf/>
          <dgm:choose name="Name41">
            <dgm:if name="Name42" axis="root ch" ptType="all node" st="1 1" cnt="0 0" func="cnt" op="gt" val="2">
              <dgm:choose name="Name43">
                <dgm:if name="Name44" func="var" arg="dir" op="equ" val="norm">
                  <dgm:constrLst>
                    <dgm:constr type="l" for="ch" forName="middleBoxParent"/>
                    <dgm:constr type="t" for="ch" forName="middleBoxParent"/>
                    <dgm:constr type="w" for="ch" forName="middleBoxParent" refType="w"/>
                    <dgm:constr type="h" for="ch" forName="middleBoxParent" refType="h"/>
                    <dgm:constr type="bMarg" for="ch" forName="middleBoxParent" refType="h" fact="1.8"/>
                    <dgm:constr type="l" for="ch" forName="middleBoxChildren" refType="w" fact="0.025"/>
                    <dgm:constr type="t" for="ch" forName="middleBoxChildren" refType="h" fact="0.35"/>
                    <dgm:constr type="w" for="ch" forName="middleBoxChildren" refType="w" fact="0.2"/>
                    <dgm:constr type="h" for="ch" forName="middleBoxChildren" refType="h" fact="0.575"/>
                  </dgm:constrLst>
                </dgm:if>
                <dgm:else name="Name45">
                  <dgm:constrLst>
                    <dgm:constr type="l" for="ch" forName="middleBoxParent"/>
                    <dgm:constr type="t" for="ch" forName="middleBoxParent"/>
                    <dgm:constr type="w" for="ch" forName="middleBoxParent" refType="w"/>
                    <dgm:constr type="h" for="ch" forName="middleBoxParent" refType="h"/>
                    <dgm:constr type="bMarg" for="ch" forName="middleBoxParent" refType="h" fact="1.8"/>
                    <dgm:constr type="l" for="ch" forName="middleBoxChildren" refType="w" fact="0.775"/>
                    <dgm:constr type="t" for="ch" forName="middleBoxChildren" refType="h" fact="0.35"/>
                    <dgm:constr type="w" for="ch" forName="middleBoxChildren" refType="w" fact="0.2"/>
                    <dgm:constr type="h" for="ch" forName="middleBoxChildren" refType="h" fact="0.575"/>
                  </dgm:constrLst>
                </dgm:else>
              </dgm:choose>
            </dgm:if>
            <dgm:else name="Name46">
              <dgm:constrLst>
                <dgm:constr type="l" for="ch" forName="middleBoxParent"/>
                <dgm:constr type="t" for="ch" forName="middleBoxParent"/>
                <dgm:constr type="w" for="ch" forName="middleBoxParent" refType="w"/>
                <dgm:constr type="h" for="ch" forName="middleBoxParent" refType="h"/>
                <dgm:constr type="bMarg" for="ch" forName="middleBoxParent" refType="h" fact="1.8"/>
                <dgm:constr type="l" for="ch" forName="middleBoxChildren" refType="w" fact="0.025"/>
                <dgm:constr type="t" for="ch" forName="middleBoxChildren" refType="h" fact="0.45"/>
                <dgm:constr type="w" for="ch" forName="middleBoxChildren" refType="w" fact="0.95"/>
                <dgm:constr type="h" for="ch" forName="middleBoxChildren" refType="h" fact="0.45"/>
              </dgm:constrLst>
            </dgm:else>
          </dgm:choose>
          <dgm:ruleLst/>
          <dgm:layoutNode name="middleBoxParent" styleLbl="node1">
            <dgm:alg type="tx">
              <dgm:param type="txAnchorVert" val="t"/>
              <dgm:param type="parTxLTRAlign" val="l"/>
              <dgm:param type="parTxRTLAlign" val="r"/>
            </dgm:alg>
            <dgm:shape xmlns:r="http://schemas.openxmlformats.org/officeDocument/2006/relationships" type="roundRect" r:blip="">
              <dgm:adjLst>
                <dgm:adj idx="1" val="0.105"/>
              </dgm:adjLst>
            </dgm:shape>
            <dgm:presOf axis="ch" ptType="node" st="2" cnt="1"/>
            <dgm:constrLst>
              <dgm:constr type="tMarg" refType="primFontSz" fact="0.3"/>
              <dgm:constr type="lMarg" refType="primFontSz" fact="0.3"/>
              <dgm:constr type="rMarg" refType="primFontSz" fact="0.3"/>
            </dgm:constrLst>
            <dgm:ruleLst>
              <dgm:rule type="primFontSz" val="5" fact="NaN" max="NaN"/>
            </dgm:ruleLst>
          </dgm:layoutNode>
          <dgm:layoutNode name="middleBoxChildren">
            <dgm:choose name="Name47">
              <dgm:if name="Name48" axis="root ch" ptType="all node" st="1 1" cnt="0 0" func="cnt" op="gt" val="2">
                <dgm:alg type="lin">
                  <dgm:param type="linDir" val="fromT"/>
                  <dgm:param type="vertAlign" val="t"/>
                </dgm:alg>
              </dgm:if>
              <dgm:else name="Name49">
                <dgm:choose name="Name50">
                  <dgm:if name="Name51" func="var" arg="dir" op="equ" val="norm">
                    <dgm:alg type="lin">
                      <dgm:param type="horzAlign" val="l"/>
                    </dgm:alg>
                  </dgm:if>
                  <dgm:else name="Name52">
                    <dgm:alg type="lin">
                      <dgm:param type="linDir" val="fromR"/>
                      <dgm:param type="horzAlign" val="r"/>
                    </dgm:alg>
                  </dgm:else>
                </dgm:choose>
              </dgm:else>
            </dgm:choose>
            <dgm:shape xmlns:r="http://schemas.openxmlformats.org/officeDocument/2006/relationships" r:blip="">
              <dgm:adjLst/>
            </dgm:shape>
            <dgm:presOf/>
            <dgm:constrLst>
              <dgm:constr type="w" for="ch" forName="mChild" refType="w"/>
              <dgm:constr type="h" for="ch" forName="mChild" refType="h"/>
            </dgm:constrLst>
            <dgm:ruleLst/>
            <dgm:forEach name="Name53" axis="ch ch" ptType="node node" st="2 1" cnt="1 0">
              <dgm:layoutNode name="mChild" styleLbl="fgAcc1">
                <dgm:varLst>
                  <dgm:bulletEnabled val="1"/>
                </dgm:varLst>
                <dgm:alg type="tx"/>
                <dgm:shape xmlns:r="http://schemas.openxmlformats.org/officeDocument/2006/relationships" type="roundRect" r:blip="">
                  <dgm:adjLst>
                    <dgm:adj idx="1" val="0.105"/>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Name54" axis="followSib" ptType="sibTrans" cnt="1">
                <dgm:layoutNode name="middleSibTrans">
                  <dgm:alg type="sp"/>
                  <dgm:shape xmlns:r="http://schemas.openxmlformats.org/officeDocument/2006/relationships" r:blip="">
                    <dgm:adjLst/>
                  </dgm:shape>
                  <dgm:presOf/>
                  <dgm:constrLst>
                    <dgm:constr type="userA"/>
                    <dgm:constr type="w" refType="userA" fact="0.015"/>
                    <dgm:constr type="h" refType="userA" fact="0.015"/>
                  </dgm:constrLst>
                  <dgm:ruleLst/>
                </dgm:layoutNode>
              </dgm:forEach>
            </dgm:forEach>
          </dgm:layoutNode>
        </dgm:layoutNode>
      </dgm:if>
      <dgm:else name="Name55"/>
    </dgm:choose>
    <dgm:choose name="Name56">
      <dgm:if name="Name57" axis="root ch" ptType="all node" st="1 1" cnt="0 0" func="cnt" op="gte" val="3">
        <dgm:layoutNode name="centerBox">
          <dgm:alg type="composite">
            <dgm:param type="horzAlign" val="none"/>
            <dgm:param type="vertAlign" val="none"/>
          </dgm:alg>
          <dgm:shape xmlns:r="http://schemas.openxmlformats.org/officeDocument/2006/relationships" r:blip="">
            <dgm:adjLst/>
          </dgm:shape>
          <dgm:presOf/>
          <dgm:choose name="Name58">
            <dgm:if name="Name59" axis="ch ch" ptType="node node" st="3 1" cnt="1 0" func="cnt" op="gt" val="0">
              <dgm:constrLst>
                <dgm:constr type="l" for="ch" forName="centerBoxParent"/>
                <dgm:constr type="t" for="ch" forName="centerBoxParent"/>
                <dgm:constr type="w" for="ch" forName="centerBoxParent" refType="w"/>
                <dgm:constr type="h" for="ch" forName="centerBoxParent" refType="h"/>
                <dgm:constr type="bMarg" for="ch" forName="centerBoxParent" refType="h" fact="1.6"/>
                <dgm:constr type="l" for="ch" forName="centerBoxChildren" refType="w" fact="0.025"/>
                <dgm:constr type="t" for="ch" forName="centerBoxChildren" refType="h" fact="0.45"/>
                <dgm:constr type="w" for="ch" forName="centerBoxChildren" refType="w" fact="0.95"/>
                <dgm:constr type="h" for="ch" forName="centerBoxChildren" refType="h" fact="0.45"/>
              </dgm:constrLst>
            </dgm:if>
            <dgm:else name="Name60">
              <dgm:constrLst>
                <dgm:constr type="l" for="ch" forName="centerBoxParent"/>
                <dgm:constr type="t" for="ch" forName="centerBoxParent"/>
                <dgm:constr type="w" for="ch" forName="centerBoxParent" refType="w"/>
                <dgm:constr type="h" for="ch" forName="centerBoxParent" refType="h"/>
              </dgm:constrLst>
            </dgm:else>
          </dgm:choose>
          <dgm:ruleLst/>
          <dgm:layoutNode name="centerBoxParent" styleLbl="node1">
            <dgm:alg type="tx">
              <dgm:param type="txAnchorVert" val="t"/>
              <dgm:param type="parTxLTRAlign" val="l"/>
              <dgm:param type="parTxRTLAlign" val="r"/>
            </dgm:alg>
            <dgm:shape xmlns:r="http://schemas.openxmlformats.org/officeDocument/2006/relationships" type="roundRect" r:blip="">
              <dgm:adjLst>
                <dgm:adj idx="1" val="0.105"/>
              </dgm:adjLst>
            </dgm:shape>
            <dgm:presOf axis="ch" ptType="node" st="3" cnt="1"/>
            <dgm:constrLst>
              <dgm:constr type="tMarg" refType="primFontSz" fact="0.3"/>
              <dgm:constr type="lMarg" refType="primFontSz" fact="0.3"/>
              <dgm:constr type="rMarg" refType="primFontSz" fact="0.3"/>
            </dgm:constrLst>
            <dgm:ruleLst>
              <dgm:rule type="primFontSz" val="5" fact="NaN" max="NaN"/>
            </dgm:ruleLst>
          </dgm:layoutNode>
          <dgm:choose name="Name61">
            <dgm:if name="Name62" axis="ch ch" ptType="node node" st="3 1" cnt="1 0" func="cnt" op="gt" val="0">
              <dgm:layoutNode name="centerBoxChildren">
                <dgm:choose name="Name63">
                  <dgm:if name="Name64" func="var" arg="dir" op="equ" val="norm">
                    <dgm:alg type="lin">
                      <dgm:param type="horzAlign" val="l"/>
                    </dgm:alg>
                  </dgm:if>
                  <dgm:else name="Name65">
                    <dgm:alg type="lin">
                      <dgm:param type="linDir" val="fromR"/>
                      <dgm:param type="horzAlign" val="r"/>
                    </dgm:alg>
                  </dgm:else>
                </dgm:choose>
                <dgm:shape xmlns:r="http://schemas.openxmlformats.org/officeDocument/2006/relationships" r:blip="">
                  <dgm:adjLst/>
                </dgm:shape>
                <dgm:presOf/>
                <dgm:constrLst>
                  <dgm:constr type="w" for="ch" forName="cChild" refType="w"/>
                  <dgm:constr type="h" for="ch" forName="cChild" refType="h"/>
                </dgm:constrLst>
                <dgm:ruleLst/>
                <dgm:forEach name="Name66" axis="ch ch" ptType="node node" st="3 1" cnt="1 0">
                  <dgm:layoutNode name="cChild" styleLbl="fgAcc1">
                    <dgm:varLst>
                      <dgm:bulletEnabled val="1"/>
                    </dgm:varLst>
                    <dgm:alg type="tx"/>
                    <dgm:shape xmlns:r="http://schemas.openxmlformats.org/officeDocument/2006/relationships" type="roundRect" r:blip="">
                      <dgm:adjLst>
                        <dgm:adj idx="1" val="0.105"/>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Name67" axis="followSib" ptType="sibTrans" cnt="1">
                    <dgm:layoutNode name="centerSibTrans">
                      <dgm:alg type="sp"/>
                      <dgm:shape xmlns:r="http://schemas.openxmlformats.org/officeDocument/2006/relationships" r:blip="">
                        <dgm:adjLst/>
                      </dgm:shape>
                      <dgm:presOf/>
                      <dgm:constrLst>
                        <dgm:constr type="userA"/>
                        <dgm:constr type="w" refType="userA" fact="0.015"/>
                        <dgm:constr type="h" refType="userA" fact="0.015"/>
                      </dgm:constrLst>
                      <dgm:ruleLst/>
                    </dgm:layoutNode>
                  </dgm:forEach>
                </dgm:forEach>
              </dgm:layoutNode>
            </dgm:if>
            <dgm:else name="Name68"/>
          </dgm:choose>
        </dgm:layoutNode>
      </dgm:if>
      <dgm:else name="Name69"/>
    </dgm:choose>
  </dgm:layoutNode>
</dgm:layoutDef>
</file>

<file path=ppt/diagrams/layout2.xml><?xml version="1.0" encoding="utf-8"?>
<dgm:layoutDef xmlns:dgm="http://schemas.openxmlformats.org/drawingml/2006/diagram" xmlns:a="http://schemas.openxmlformats.org/drawingml/2006/main" uniqueId="urn:microsoft.com/office/officeart/2005/8/layout/hList3">
  <dgm:title val=""/>
  <dgm:desc val=""/>
  <dgm:catLst>
    <dgm:cat type="list" pri="19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1" destId="2" srcOrd="0" destOrd="0"/>
        <dgm:cxn modelId="7" srcId="1" destId="3" srcOrd="1" destOrd="0"/>
        <dgm:cxn modelId="8" srcId="1" destId="4" srcOrd="2" destOrd="0"/>
      </dgm:cxnLst>
      <dgm:bg/>
      <dgm:whole/>
    </dgm:dataModel>
  </dgm:sampData>
  <dgm:styleData>
    <dgm:dataModel>
      <dgm:ptLst>
        <dgm:pt modelId="0" type="doc"/>
        <dgm:pt modelId="1"/>
        <dgm:pt modelId="2"/>
        <dgm:pt modelId="3"/>
      </dgm:ptLst>
      <dgm:cxnLst>
        <dgm:cxn modelId="5" srcId="0" destId="1" srcOrd="0" destOrd="0"/>
        <dgm:cxn modelId="6" srcId="1" destId="2" srcOrd="0" destOrd="0"/>
        <dgm:cxn modelId="7" srcId="1" destId="3" srcOrd="1" destOrd="0"/>
      </dgm:cxnLst>
      <dgm:bg/>
      <dgm:whole/>
    </dgm:dataModel>
  </dgm:styleData>
  <dgm:clrData>
    <dgm:dataModel>
      <dgm:ptLst>
        <dgm:pt modelId="0" type="doc"/>
        <dgm:pt modelId="1"/>
        <dgm:pt modelId="2"/>
        <dgm:pt modelId="3"/>
        <dgm:pt modelId="4"/>
        <dgm:pt modelId="5"/>
      </dgm:ptLst>
      <dgm:cxnLst>
        <dgm:cxn modelId="6" srcId="0" destId="1" srcOrd="0" destOrd="0"/>
        <dgm:cxn modelId="7" srcId="1" destId="2" srcOrd="0" destOrd="0"/>
        <dgm:cxn modelId="8" srcId="1" destId="3" srcOrd="1" destOrd="0"/>
        <dgm:cxn modelId="9" srcId="1" destId="4" srcOrd="2" destOrd="0"/>
        <dgm:cxn modelId="10" srcId="1" destId="5" srcOrd="3" destOrd="0"/>
      </dgm:cxnLst>
      <dgm:bg/>
      <dgm:whole/>
    </dgm:dataModel>
  </dgm:clrData>
  <dgm:layoutNode name="composite">
    <dgm:varLst>
      <dgm:chMax val="1"/>
      <dgm:dir/>
      <dgm:resizeHandles val="exact"/>
    </dgm:varLst>
    <dgm:alg type="composite"/>
    <dgm:shape xmlns:r="http://schemas.openxmlformats.org/officeDocument/2006/relationships" r:blip="">
      <dgm:adjLst/>
    </dgm:shape>
    <dgm:presOf/>
    <dgm:constrLst>
      <dgm:constr type="w" for="ch" forName="roof" refType="w"/>
      <dgm:constr type="h" for="ch" forName="roof" refType="h" fact="0.3"/>
      <dgm:constr type="primFontSz" for="ch" forName="roof" val="65"/>
      <dgm:constr type="w" for="ch" forName="pillars" refType="w"/>
      <dgm:constr type="h" for="ch" forName="pillars" refType="h" fact="0.63"/>
      <dgm:constr type="t" for="ch" forName="pillars" refType="h" fact="0.3"/>
      <dgm:constr type="primFontSz" for="des" forName="pillar1" val="65"/>
      <dgm:constr type="primFontSz" for="des" forName="pillarX" refType="primFontSz" refFor="des" refForName="pillar1" op="equ"/>
      <dgm:constr type="w" for="ch" forName="base" refType="w"/>
      <dgm:constr type="h" for="ch" forName="base" refType="h" fact="0.07"/>
      <dgm:constr type="t" for="ch" forName="base" refType="h" fact="0.93"/>
    </dgm:constrLst>
    <dgm:ruleLst/>
    <dgm:forEach name="Name0" axis="ch" ptType="node" cnt="1">
      <dgm:layoutNode name="roof" styleLbl="dkBgShp">
        <dgm:alg type="tx"/>
        <dgm:shape xmlns:r="http://schemas.openxmlformats.org/officeDocument/2006/relationships" type="rect" r:blip="">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pillars" styleLbl="node1">
        <dgm:choose name="Name1">
          <dgm:if name="Name2" func="var" arg="dir" op="equ" val="norm">
            <dgm:alg type="lin">
              <dgm:param type="linDir" val="fromL"/>
            </dgm:alg>
          </dgm:if>
          <dgm:else name="Name3">
            <dgm:alg type="lin">
              <dgm:param type="linDir" val="fromR"/>
            </dgm:alg>
          </dgm:else>
        </dgm:choose>
        <dgm:shape xmlns:r="http://schemas.openxmlformats.org/officeDocument/2006/relationships" r:blip="">
          <dgm:adjLst/>
        </dgm:shape>
        <dgm:presOf/>
        <dgm:constrLst>
          <dgm:constr type="w" for="ch" forName="pillar1" refType="w"/>
          <dgm:constr type="h" for="ch" forName="pillar1" refType="h"/>
          <dgm:constr type="w" for="ch" forName="pillarX" refType="w"/>
          <dgm:constr type="h" for="ch" forName="pillarX" refType="h"/>
        </dgm:constrLst>
        <dgm:ruleLst/>
        <dgm:layoutNode name="pillar1" styleLbl="node1">
          <dgm:varLst>
            <dgm:bulletEnabled val="1"/>
          </dgm:varLst>
          <dgm:alg type="tx"/>
          <dgm:shape xmlns:r="http://schemas.openxmlformats.org/officeDocument/2006/relationships" type="rect" r:blip="">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ch" ptType="node" st="2">
          <dgm:layoutNode name="pillarX" styleLbl="node1">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dgm:layoutNode>
      <dgm:layoutNode name="base" styleLbl="dkBgShp">
        <dgm:alg type="sp"/>
        <dgm:shape xmlns:r="http://schemas.openxmlformats.org/officeDocument/2006/relationships" type="rect" r:blip="">
          <dgm:adjLst/>
        </dgm:shape>
        <dgm:presOf/>
        <dgm:constrLst/>
        <dgm:ruleLst/>
      </dgm:layoutNode>
    </dgm:forEach>
  </dgm:layoutNode>
</dgm:layoutDef>
</file>

<file path=ppt/diagrams/layout20.xml><?xml version="1.0" encoding="utf-8"?>
<dgm:layoutDef xmlns:dgm="http://schemas.openxmlformats.org/drawingml/2006/diagram" xmlns:a="http://schemas.openxmlformats.org/drawingml/2006/main" uniqueId="urn:microsoft.com/office/officeart/2005/8/layout/target2">
  <dgm:title val=""/>
  <dgm:desc val=""/>
  <dgm:catLst>
    <dgm:cat type="relationship" pri="1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chMax val="3"/>
      <dgm:chPref val="1"/>
      <dgm:dir/>
      <dgm:animLvl val="lvl"/>
      <dgm:resizeHandles/>
    </dgm:varLst>
    <dgm:alg type="composite">
      <dgm:param type="horzAlign" val="none"/>
      <dgm:param type="vertAlign" val="none"/>
    </dgm:alg>
    <dgm:shape xmlns:r="http://schemas.openxmlformats.org/officeDocument/2006/relationships" r:blip="">
      <dgm:adjLst/>
    </dgm:shape>
    <dgm:presOf/>
    <dgm:choose name="Name1">
      <dgm:if name="Name2" func="var" arg="dir" op="equ" val="norm">
        <dgm:choose name="Name3">
          <dgm:if name="Name4" axis="ch ch" ptType="node node" st="1 1" cnt="1 0" func="cnt" op="gt" val="0">
            <dgm:choose name="Name5">
              <dgm:if name="Name6" axis="ch ch" ptType="node node" st="2 1" cnt="1 0" func="cnt" op="gt" val="0">
                <dgm:constrLst>
                  <dgm:constr type="primFontSz" for="des" forName="middleBoxParent" val="65"/>
                  <dgm:constr type="primFontSz" for="des" forName="mChild" val="65"/>
                  <dgm:constr type="primFontSz" for="des" forName="outerBoxParent" refType="primFontSz" refFor="des" refForName="middleBoxParent" op="equ"/>
                  <dgm:constr type="primFontSz" for="des" forName="centerBoxParent" refType="primFontSz" refFor="des" refForName="middleBoxParent" op="equ"/>
                  <dgm:constr type="primFontSz" for="des" forName="oChild" refType="primFontSz" refFor="des" refForName="mChild" op="equ"/>
                  <dgm:constr type="primFontSz" for="des" forName="cChild" refType="primFontSz" refFor="des" refForName="mChild" op="equ"/>
                  <dgm:constr type="l" for="ch" forName="outerBox"/>
                  <dgm:constr type="t" for="ch" forName="outerBox"/>
                  <dgm:constr type="w" for="ch" forName="outerBox" refType="w"/>
                  <dgm:constr type="h" for="ch" forName="outerBox" refType="h"/>
                  <dgm:constr type="l" for="ch" forName="middleBox" refType="w" fact="0.2"/>
                  <dgm:constr type="t" for="ch" forName="middleBox" refType="h" fact="0.25"/>
                  <dgm:constr type="w" for="ch" forName="middleBox" refType="w" fact="0.775"/>
                  <dgm:constr type="h" for="ch" forName="middleBox" refType="h" fact="0.7"/>
                  <dgm:constr type="l" for="ch" forName="centerBox" refType="w" fact="0.395"/>
                  <dgm:constr type="t" for="ch" forName="centerBox" refType="h" fact="0.5"/>
                  <dgm:constr type="w" for="ch" forName="centerBox" refType="w" fact="0.555"/>
                  <dgm:constr type="h" for="ch" forName="centerBox" refType="h" fact="0.4"/>
                  <dgm:constr type="userA" for="des" forName="outerSibTrans" refType="w"/>
                  <dgm:constr type="userA" for="des" forName="middleSibTrans" refType="w"/>
                  <dgm:constr type="userA" for="des" forName="centerSibTrans" refType="w"/>
                </dgm:constrLst>
              </dgm:if>
              <dgm:else name="Name7">
                <dgm:constrLst>
                  <dgm:constr type="primFontSz" for="des" forName="middleBoxParent" val="65"/>
                  <dgm:constr type="primFontSz" for="des" forName="mChild" val="65"/>
                  <dgm:constr type="primFontSz" for="des" forName="outerBoxParent" refType="primFontSz" refFor="des" refForName="middleBoxParent" op="equ"/>
                  <dgm:constr type="primFontSz" for="des" forName="centerBoxParent" refType="primFontSz" refFor="des" refForName="middleBoxParent" op="equ"/>
                  <dgm:constr type="primFontSz" for="des" forName="oChild" refType="primFontSz" refFor="des" refForName="mChild" op="equ"/>
                  <dgm:constr type="primFontSz" for="des" forName="cChild" refType="primFontSz" refFor="des" refForName="mChild" op="equ"/>
                  <dgm:constr type="l" for="ch" forName="outerBox"/>
                  <dgm:constr type="t" for="ch" forName="outerBox"/>
                  <dgm:constr type="w" for="ch" forName="outerBox" refType="w"/>
                  <dgm:constr type="h" for="ch" forName="outerBox" refType="h"/>
                  <dgm:constr type="l" for="ch" forName="middleBox" refType="w" fact="0.2"/>
                  <dgm:constr type="t" for="ch" forName="middleBox" refType="h" fact="0.25"/>
                  <dgm:constr type="w" for="ch" forName="middleBox" refType="w" fact="0.775"/>
                  <dgm:constr type="h" for="ch" forName="middleBox" refType="h" fact="0.7"/>
                  <dgm:constr type="l" for="ch" forName="centerBox" refType="w" fact="0.225"/>
                  <dgm:constr type="t" for="ch" forName="centerBox" refType="h" fact="0.5"/>
                  <dgm:constr type="w" for="ch" forName="centerBox" refType="w" fact="0.725"/>
                  <dgm:constr type="h" for="ch" forName="centerBox" refType="h" fact="0.4"/>
                  <dgm:constr type="userA" for="des" forName="outerSibTrans" refType="w"/>
                  <dgm:constr type="userA" for="des" forName="middleSibTrans" refType="w"/>
                  <dgm:constr type="userA" for="des" forName="centerSibTrans" refType="w"/>
                </dgm:constrLst>
              </dgm:else>
            </dgm:choose>
          </dgm:if>
          <dgm:else name="Name8">
            <dgm:choose name="Name9">
              <dgm:if name="Name10" axis="ch ch" ptType="node node" st="2 1" cnt="1 0" func="cnt" op="gt" val="0">
                <dgm:constrLst>
                  <dgm:constr type="primFontSz" for="des" forName="middleBoxParent" val="65"/>
                  <dgm:constr type="primFontSz" for="des" forName="mChild" val="65"/>
                  <dgm:constr type="primFontSz" for="des" forName="outerBoxParent" refType="primFontSz" refFor="des" refForName="middleBoxParent" op="equ"/>
                  <dgm:constr type="primFontSz" for="des" forName="centerBoxParent" refType="primFontSz" refFor="des" refForName="middleBoxParent" op="equ"/>
                  <dgm:constr type="primFontSz" for="des" forName="oChild" refType="primFontSz" refFor="des" refForName="mChild" op="equ"/>
                  <dgm:constr type="primFontSz" for="des" forName="cChild" refType="primFontSz" refFor="des" refForName="mChild" op="equ"/>
                  <dgm:constr type="l" for="ch" forName="outerBox"/>
                  <dgm:constr type="t" for="ch" forName="outerBox"/>
                  <dgm:constr type="w" for="ch" forName="outerBox" refType="w"/>
                  <dgm:constr type="h" for="ch" forName="outerBox" refType="h"/>
                  <dgm:constr type="l" for="ch" forName="middleBox" refType="w" fact="0.025"/>
                  <dgm:constr type="t" for="ch" forName="middleBox" refType="h" fact="0.25"/>
                  <dgm:constr type="w" for="ch" forName="middleBox" refType="w" fact="0.95"/>
                  <dgm:constr type="h" for="ch" forName="middleBox" refType="h" fact="0.7"/>
                  <dgm:constr type="l" for="ch" forName="centerBox" refType="w" fact="0.26"/>
                  <dgm:constr type="t" for="ch" forName="centerBox" refType="h" fact="0.5"/>
                  <dgm:constr type="w" for="ch" forName="centerBox" refType="w" fact="0.69"/>
                  <dgm:constr type="h" for="ch" forName="centerBox" refType="h" fact="0.4"/>
                  <dgm:constr type="userA" for="des" forName="outerSibTrans" refType="w"/>
                  <dgm:constr type="userA" for="des" forName="middleSibTrans" refType="w"/>
                  <dgm:constr type="userA" for="des" forName="centerSibTrans" refType="w"/>
                </dgm:constrLst>
              </dgm:if>
              <dgm:else name="Name11">
                <dgm:constrLst>
                  <dgm:constr type="primFontSz" for="des" forName="middleBoxParent" val="65"/>
                  <dgm:constr type="primFontSz" for="des" forName="mChild" val="65"/>
                  <dgm:constr type="primFontSz" for="des" forName="outerBoxParent" refType="primFontSz" refFor="des" refForName="middleBoxParent" op="equ"/>
                  <dgm:constr type="primFontSz" for="des" forName="centerBoxParent" refType="primFontSz" refFor="des" refForName="middleBoxParent" op="equ"/>
                  <dgm:constr type="primFontSz" for="des" forName="oChild" refType="primFontSz" refFor="des" refForName="mChild" op="equ"/>
                  <dgm:constr type="primFontSz" for="des" forName="cChild" refType="primFontSz" refFor="des" refForName="mChild" op="equ"/>
                  <dgm:constr type="l" for="ch" forName="outerBox"/>
                  <dgm:constr type="t" for="ch" forName="outerBox"/>
                  <dgm:constr type="w" for="ch" forName="outerBox" refType="w"/>
                  <dgm:constr type="h" for="ch" forName="outerBox" refType="h"/>
                  <dgm:constr type="l" for="ch" forName="middleBox" refType="w" fact="0.025"/>
                  <dgm:constr type="t" for="ch" forName="middleBox" refType="h" fact="0.25"/>
                  <dgm:constr type="w" for="ch" forName="middleBox" refType="w" fact="0.95"/>
                  <dgm:constr type="h" for="ch" forName="middleBox" refType="h" fact="0.7"/>
                  <dgm:constr type="l" for="ch" forName="centerBox" refType="w" fact="0.05"/>
                  <dgm:constr type="t" for="ch" forName="centerBox" refType="h" fact="0.5"/>
                  <dgm:constr type="w" for="ch" forName="centerBox" refType="w" fact="0.9"/>
                  <dgm:constr type="h" for="ch" forName="centerBox" refType="h" fact="0.4"/>
                  <dgm:constr type="userA" for="des" forName="outerSibTrans" refType="w"/>
                  <dgm:constr type="userA" for="des" forName="middleSibTrans" refType="w"/>
                  <dgm:constr type="userA" for="des" forName="centerSibTrans" refType="w"/>
                </dgm:constrLst>
              </dgm:else>
            </dgm:choose>
          </dgm:else>
        </dgm:choose>
      </dgm:if>
      <dgm:else name="Name12">
        <dgm:choose name="Name13">
          <dgm:if name="Name14" axis="ch ch" ptType="node node" st="1 1" cnt="1 0" func="cnt" op="gt" val="0">
            <dgm:choose name="Name15">
              <dgm:if name="Name16" axis="ch ch" ptType="node node" st="2 1" cnt="1 0" func="cnt" op="gt" val="0">
                <dgm:constrLst>
                  <dgm:constr type="primFontSz" for="des" forName="middleBoxParent" val="65"/>
                  <dgm:constr type="primFontSz" for="des" forName="mChild" val="65"/>
                  <dgm:constr type="primFontSz" for="des" forName="outerBoxParent" refType="primFontSz" refFor="des" refForName="middleBoxParent" op="equ"/>
                  <dgm:constr type="primFontSz" for="des" forName="centerBoxParent" refType="primFontSz" refFor="des" refForName="middleBoxParent" op="equ"/>
                  <dgm:constr type="primFontSz" for="des" forName="oChild" refType="primFontSz" refFor="des" refForName="mChild" op="equ"/>
                  <dgm:constr type="primFontSz" for="des" forName="cChild" refType="primFontSz" refFor="des" refForName="mChild" op="equ"/>
                  <dgm:constr type="l" for="ch" forName="outerBox"/>
                  <dgm:constr type="t" for="ch" forName="outerBox"/>
                  <dgm:constr type="w" for="ch" forName="outerBox" refType="w"/>
                  <dgm:constr type="h" for="ch" forName="outerBox" refType="h"/>
                  <dgm:constr type="l" for="ch" forName="middleBox" refType="w" fact="0.025"/>
                  <dgm:constr type="t" for="ch" forName="middleBox" refType="h" fact="0.25"/>
                  <dgm:constr type="w" for="ch" forName="middleBox" refType="w" fact="0.775"/>
                  <dgm:constr type="h" for="ch" forName="middleBox" refType="h" fact="0.7"/>
                  <dgm:constr type="l" for="ch" forName="centerBox" refType="w" fact="0.05"/>
                  <dgm:constr type="t" for="ch" forName="centerBox" refType="h" fact="0.5"/>
                  <dgm:constr type="w" for="ch" forName="centerBox" refType="w" fact="0.55"/>
                  <dgm:constr type="h" for="ch" forName="centerBox" refType="h" fact="0.4"/>
                  <dgm:constr type="userA" for="des" forName="outerSibTrans" refType="w"/>
                  <dgm:constr type="userA" for="des" forName="middleSibTrans" refType="w"/>
                  <dgm:constr type="userA" for="des" forName="centerSibTrans" refType="w"/>
                </dgm:constrLst>
              </dgm:if>
              <dgm:else name="Name17">
                <dgm:constrLst>
                  <dgm:constr type="primFontSz" for="des" forName="middleBoxParent" val="65"/>
                  <dgm:constr type="primFontSz" for="des" forName="mChild" val="65"/>
                  <dgm:constr type="primFontSz" for="des" forName="outerBoxParent" refType="primFontSz" refFor="des" refForName="middleBoxParent" op="equ"/>
                  <dgm:constr type="primFontSz" for="des" forName="centerBoxParent" refType="primFontSz" refFor="des" refForName="middleBoxParent" op="equ"/>
                  <dgm:constr type="primFontSz" for="des" forName="oChild" refType="primFontSz" refFor="des" refForName="mChild" op="equ"/>
                  <dgm:constr type="primFontSz" for="des" forName="cChild" refType="primFontSz" refFor="des" refForName="mChild" op="equ"/>
                  <dgm:constr type="l" for="ch" forName="outerBox"/>
                  <dgm:constr type="t" for="ch" forName="outerBox"/>
                  <dgm:constr type="w" for="ch" forName="outerBox" refType="w"/>
                  <dgm:constr type="h" for="ch" forName="outerBox" refType="h"/>
                  <dgm:constr type="l" for="ch" forName="middleBox" refType="w" fact="0.025"/>
                  <dgm:constr type="t" for="ch" forName="middleBox" refType="h" fact="0.25"/>
                  <dgm:constr type="w" for="ch" forName="middleBox" refType="w" fact="0.775"/>
                  <dgm:constr type="h" for="ch" forName="middleBox" refType="h" fact="0.7"/>
                  <dgm:constr type="l" for="ch" forName="centerBox" refType="w" fact="0.05"/>
                  <dgm:constr type="t" for="ch" forName="centerBox" refType="h" fact="0.5"/>
                  <dgm:constr type="w" for="ch" forName="centerBox" refType="w" fact="0.725"/>
                  <dgm:constr type="h" for="ch" forName="centerBox" refType="h" fact="0.4"/>
                  <dgm:constr type="userA" for="des" forName="outerSibTrans" refType="w"/>
                  <dgm:constr type="userA" for="des" forName="middleSibTrans" refType="w"/>
                  <dgm:constr type="userA" for="des" forName="centerSibTrans" refType="w"/>
                </dgm:constrLst>
              </dgm:else>
            </dgm:choose>
          </dgm:if>
          <dgm:else name="Name18">
            <dgm:choose name="Name19">
              <dgm:if name="Name20" axis="ch ch" ptType="node node" st="2 1" cnt="1 0" func="cnt" op="gt" val="0">
                <dgm:constrLst>
                  <dgm:constr type="primFontSz" for="des" forName="middleBoxParent" val="65"/>
                  <dgm:constr type="primFontSz" for="des" forName="mChild" val="65"/>
                  <dgm:constr type="primFontSz" for="des" forName="outerBoxParent" refType="primFontSz" refFor="des" refForName="middleBoxParent" op="equ"/>
                  <dgm:constr type="primFontSz" for="des" forName="centerBoxParent" refType="primFontSz" refFor="des" refForName="middleBoxParent" op="equ"/>
                  <dgm:constr type="primFontSz" for="des" forName="oChild" refType="primFontSz" refFor="des" refForName="mChild" op="equ"/>
                  <dgm:constr type="primFontSz" for="des" forName="cChild" refType="primFontSz" refFor="des" refForName="mChild" op="equ"/>
                  <dgm:constr type="l" for="ch" forName="outerBox"/>
                  <dgm:constr type="t" for="ch" forName="outerBox"/>
                  <dgm:constr type="w" for="ch" forName="outerBox" refType="w"/>
                  <dgm:constr type="h" for="ch" forName="outerBox" refType="h"/>
                  <dgm:constr type="l" for="ch" forName="middleBox" refType="w" fact="0.025"/>
                  <dgm:constr type="t" for="ch" forName="middleBox" refType="h" fact="0.25"/>
                  <dgm:constr type="w" for="ch" forName="middleBox" refType="w" fact="0.95"/>
                  <dgm:constr type="h" for="ch" forName="middleBox" refType="h" fact="0.7"/>
                  <dgm:constr type="l" for="ch" forName="centerBox" refType="w" fact="0.05"/>
                  <dgm:constr type="t" for="ch" forName="centerBox" refType="h" fact="0.5"/>
                  <dgm:constr type="w" for="ch" forName="centerBox" refType="w" fact="0.69"/>
                  <dgm:constr type="h" for="ch" forName="centerBox" refType="h" fact="0.4"/>
                  <dgm:constr type="userA" for="des" forName="outerSibTrans" refType="w"/>
                  <dgm:constr type="userA" for="des" forName="middleSibTrans" refType="w"/>
                  <dgm:constr type="userA" for="des" forName="centerSibTrans" refType="w"/>
                </dgm:constrLst>
              </dgm:if>
              <dgm:else name="Name21">
                <dgm:constrLst>
                  <dgm:constr type="primFontSz" for="des" forName="middleBoxParent" val="65"/>
                  <dgm:constr type="primFontSz" for="des" forName="mChild" val="65"/>
                  <dgm:constr type="primFontSz" for="des" forName="outerBoxParent" refType="primFontSz" refFor="des" refForName="middleBoxParent" op="equ"/>
                  <dgm:constr type="primFontSz" for="des" forName="centerBoxParent" refType="primFontSz" refFor="des" refForName="middleBoxParent" op="equ"/>
                  <dgm:constr type="primFontSz" for="des" forName="oChild" refType="primFontSz" refFor="des" refForName="mChild" op="equ"/>
                  <dgm:constr type="primFontSz" for="des" forName="cChild" refType="primFontSz" refFor="des" refForName="mChild" op="equ"/>
                  <dgm:constr type="l" for="ch" forName="outerBox"/>
                  <dgm:constr type="t" for="ch" forName="outerBox"/>
                  <dgm:constr type="w" for="ch" forName="outerBox" refType="w"/>
                  <dgm:constr type="h" for="ch" forName="outerBox" refType="h"/>
                  <dgm:constr type="l" for="ch" forName="middleBox" refType="w" fact="0.025"/>
                  <dgm:constr type="t" for="ch" forName="middleBox" refType="h" fact="0.25"/>
                  <dgm:constr type="w" for="ch" forName="middleBox" refType="w" fact="0.95"/>
                  <dgm:constr type="h" for="ch" forName="middleBox" refType="h" fact="0.7"/>
                  <dgm:constr type="l" for="ch" forName="centerBox" refType="w" fact="0.05"/>
                  <dgm:constr type="t" for="ch" forName="centerBox" refType="h" fact="0.5"/>
                  <dgm:constr type="w" for="ch" forName="centerBox" refType="w" fact="0.9"/>
                  <dgm:constr type="h" for="ch" forName="centerBox" refType="h" fact="0.4"/>
                  <dgm:constr type="userA" for="des" forName="outerSibTrans" refType="w"/>
                  <dgm:constr type="userA" for="des" forName="middleSibTrans" refType="w"/>
                  <dgm:constr type="userA" for="des" forName="centerSibTrans" refType="w"/>
                </dgm:constrLst>
              </dgm:else>
            </dgm:choose>
          </dgm:else>
        </dgm:choose>
      </dgm:else>
    </dgm:choose>
    <dgm:ruleLst/>
    <dgm:choose name="Name22">
      <dgm:if name="Name23" axis="root ch" ptType="all node" st="1 1" cnt="0 0" func="cnt" op="gte" val="1">
        <dgm:layoutNode name="outerBox" styleLbl="node1">
          <dgm:alg type="composite">
            <dgm:param type="horzAlign" val="none"/>
            <dgm:param type="vertAlign" val="none"/>
          </dgm:alg>
          <dgm:shape xmlns:r="http://schemas.openxmlformats.org/officeDocument/2006/relationships" r:blip="">
            <dgm:adjLst/>
          </dgm:shape>
          <dgm:presOf/>
          <dgm:choose name="Name24">
            <dgm:if name="Name25" axis="root ch" ptType="all node" st="1 1" cnt="0 0" func="cnt" op="gt" val="1">
              <dgm:choose name="Name26">
                <dgm:if name="Name27" func="var" arg="dir" op="equ" val="norm">
                  <dgm:constrLst>
                    <dgm:constr type="l" for="ch" forName="outerBoxParent"/>
                    <dgm:constr type="t" for="ch" forName="outerBoxParent"/>
                    <dgm:constr type="w" for="ch" forName="outerBoxParent" refType="w"/>
                    <dgm:constr type="h" for="ch" forName="outerBoxParent" refType="h"/>
                    <dgm:constr type="bMarg" for="ch" forName="outerBoxParent" refType="h" fact="2.2"/>
                    <dgm:constr type="l" for="ch" forName="outerBoxChildren" refType="w" fact="0.025"/>
                    <dgm:constr type="t" for="ch" forName="outerBoxChildren" refType="h" fact="0.25"/>
                    <dgm:constr type="w" for="ch" forName="outerBoxChildren" refType="w" fact="0.15"/>
                    <dgm:constr type="h" for="ch" forName="outerBoxChildren" refType="h" fact="0.7"/>
                  </dgm:constrLst>
                </dgm:if>
                <dgm:else name="Name28">
                  <dgm:constrLst>
                    <dgm:constr type="l" for="ch" forName="outerBoxParent"/>
                    <dgm:constr type="t" for="ch" forName="outerBoxParent"/>
                    <dgm:constr type="w" for="ch" forName="outerBoxParent" refType="w"/>
                    <dgm:constr type="h" for="ch" forName="outerBoxParent" refType="h"/>
                    <dgm:constr type="bMarg" for="ch" forName="outerBoxParent" refType="h" fact="2.2"/>
                    <dgm:constr type="l" for="ch" forName="outerBoxChildren" refType="w" fact="0.825"/>
                    <dgm:constr type="t" for="ch" forName="outerBoxChildren" refType="h" fact="0.25"/>
                    <dgm:constr type="w" for="ch" forName="outerBoxChildren" refType="w" fact="0.15"/>
                    <dgm:constr type="h" for="ch" forName="outerBoxChildren" refType="h" fact="0.7"/>
                  </dgm:constrLst>
                </dgm:else>
              </dgm:choose>
            </dgm:if>
            <dgm:else name="Name29">
              <dgm:constrLst>
                <dgm:constr type="l" for="ch" forName="outerBoxParent"/>
                <dgm:constr type="t" for="ch" forName="outerBoxParent"/>
                <dgm:constr type="w" for="ch" forName="outerBoxParent" refType="w"/>
                <dgm:constr type="h" for="ch" forName="outerBoxParent" refType="h"/>
                <dgm:constr type="bMarg" for="ch" forName="outerBoxParent" refType="h" fact="1.75"/>
                <dgm:constr type="l" for="ch" forName="outerBoxChildren" refType="w" fact="0.025"/>
                <dgm:constr type="t" for="ch" forName="outerBoxChildren" refType="h" fact="0.45"/>
                <dgm:constr type="w" for="ch" forName="outerBoxChildren" refType="w" fact="0.95"/>
                <dgm:constr type="h" for="ch" forName="outerBoxChildren" refType="h" fact="0.45"/>
              </dgm:constrLst>
            </dgm:else>
          </dgm:choose>
          <dgm:ruleLst/>
          <dgm:layoutNode name="outerBoxParent" styleLbl="node1">
            <dgm:alg type="tx">
              <dgm:param type="txAnchorVert" val="t"/>
              <dgm:param type="parTxLTRAlign" val="l"/>
              <dgm:param type="parTxRTLAlign" val="r"/>
            </dgm:alg>
            <dgm:shape xmlns:r="http://schemas.openxmlformats.org/officeDocument/2006/relationships" type="roundRect" r:blip="">
              <dgm:adjLst>
                <dgm:adj idx="1" val="0.085"/>
              </dgm:adjLst>
            </dgm:shape>
            <dgm:presOf axis="ch" ptType="node" cnt="1"/>
            <dgm:constrLst>
              <dgm:constr type="tMarg" refType="primFontSz" fact="0.3"/>
              <dgm:constr type="lMarg" refType="primFontSz" fact="0.3"/>
              <dgm:constr type="rMarg" refType="primFontSz" fact="0.3"/>
            </dgm:constrLst>
            <dgm:ruleLst>
              <dgm:rule type="primFontSz" val="5" fact="NaN" max="NaN"/>
            </dgm:ruleLst>
          </dgm:layoutNode>
          <dgm:layoutNode name="outerBoxChildren">
            <dgm:choose name="Name30">
              <dgm:if name="Name31" axis="root ch" ptType="all node" st="1 1" cnt="0 0" func="cnt" op="gt" val="1">
                <dgm:alg type="lin">
                  <dgm:param type="linDir" val="fromT"/>
                  <dgm:param type="vertAlign" val="t"/>
                </dgm:alg>
              </dgm:if>
              <dgm:else name="Name32">
                <dgm:choose name="Name33">
                  <dgm:if name="Name34" func="var" arg="dir" op="equ" val="norm">
                    <dgm:alg type="lin">
                      <dgm:param type="horzAlign" val="l"/>
                    </dgm:alg>
                  </dgm:if>
                  <dgm:else name="Name35">
                    <dgm:alg type="lin">
                      <dgm:param type="linDir" val="fromR"/>
                      <dgm:param type="horzAlign" val="r"/>
                    </dgm:alg>
                  </dgm:else>
                </dgm:choose>
              </dgm:else>
            </dgm:choose>
            <dgm:shape xmlns:r="http://schemas.openxmlformats.org/officeDocument/2006/relationships" r:blip="">
              <dgm:adjLst/>
            </dgm:shape>
            <dgm:presOf/>
            <dgm:constrLst>
              <dgm:constr type="w" for="ch" forName="oChild" refType="w"/>
              <dgm:constr type="h" for="ch" forName="oChild" refType="h"/>
            </dgm:constrLst>
            <dgm:ruleLst/>
            <dgm:forEach name="Name36" axis="ch ch" ptType="node node" st="1 1" cnt="1 0">
              <dgm:layoutNode name="oChild" styleLbl="fgAcc1">
                <dgm:varLst>
                  <dgm:bulletEnabled val="1"/>
                </dgm:varLst>
                <dgm:alg type="tx"/>
                <dgm:shape xmlns:r="http://schemas.openxmlformats.org/officeDocument/2006/relationships" type="roundRect" r:blip="">
                  <dgm:adjLst>
                    <dgm:adj idx="1" val="0.105"/>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Name37" axis="followSib" ptType="sibTrans" cnt="1">
                <dgm:layoutNode name="outerSibTrans">
                  <dgm:alg type="sp"/>
                  <dgm:shape xmlns:r="http://schemas.openxmlformats.org/officeDocument/2006/relationships" r:blip="">
                    <dgm:adjLst/>
                  </dgm:shape>
                  <dgm:presOf/>
                  <dgm:constrLst>
                    <dgm:constr type="userA"/>
                    <dgm:constr type="w" refType="userA" fact="0.015"/>
                    <dgm:constr type="h" refType="userA" fact="0.015"/>
                  </dgm:constrLst>
                  <dgm:ruleLst/>
                </dgm:layoutNode>
              </dgm:forEach>
            </dgm:forEach>
          </dgm:layoutNode>
        </dgm:layoutNode>
      </dgm:if>
      <dgm:else name="Name38"/>
    </dgm:choose>
    <dgm:choose name="Name39">
      <dgm:if name="Name40" axis="root ch" ptType="all node" st="1 1" cnt="0 0" func="cnt" op="gte" val="2">
        <dgm:layoutNode name="middleBox">
          <dgm:alg type="composite">
            <dgm:param type="horzAlign" val="none"/>
            <dgm:param type="vertAlign" val="none"/>
          </dgm:alg>
          <dgm:shape xmlns:r="http://schemas.openxmlformats.org/officeDocument/2006/relationships" r:blip="">
            <dgm:adjLst/>
          </dgm:shape>
          <dgm:presOf/>
          <dgm:choose name="Name41">
            <dgm:if name="Name42" axis="root ch" ptType="all node" st="1 1" cnt="0 0" func="cnt" op="gt" val="2">
              <dgm:choose name="Name43">
                <dgm:if name="Name44" func="var" arg="dir" op="equ" val="norm">
                  <dgm:constrLst>
                    <dgm:constr type="l" for="ch" forName="middleBoxParent"/>
                    <dgm:constr type="t" for="ch" forName="middleBoxParent"/>
                    <dgm:constr type="w" for="ch" forName="middleBoxParent" refType="w"/>
                    <dgm:constr type="h" for="ch" forName="middleBoxParent" refType="h"/>
                    <dgm:constr type="bMarg" for="ch" forName="middleBoxParent" refType="h" fact="1.8"/>
                    <dgm:constr type="l" for="ch" forName="middleBoxChildren" refType="w" fact="0.025"/>
                    <dgm:constr type="t" for="ch" forName="middleBoxChildren" refType="h" fact="0.35"/>
                    <dgm:constr type="w" for="ch" forName="middleBoxChildren" refType="w" fact="0.2"/>
                    <dgm:constr type="h" for="ch" forName="middleBoxChildren" refType="h" fact="0.575"/>
                  </dgm:constrLst>
                </dgm:if>
                <dgm:else name="Name45">
                  <dgm:constrLst>
                    <dgm:constr type="l" for="ch" forName="middleBoxParent"/>
                    <dgm:constr type="t" for="ch" forName="middleBoxParent"/>
                    <dgm:constr type="w" for="ch" forName="middleBoxParent" refType="w"/>
                    <dgm:constr type="h" for="ch" forName="middleBoxParent" refType="h"/>
                    <dgm:constr type="bMarg" for="ch" forName="middleBoxParent" refType="h" fact="1.8"/>
                    <dgm:constr type="l" for="ch" forName="middleBoxChildren" refType="w" fact="0.775"/>
                    <dgm:constr type="t" for="ch" forName="middleBoxChildren" refType="h" fact="0.35"/>
                    <dgm:constr type="w" for="ch" forName="middleBoxChildren" refType="w" fact="0.2"/>
                    <dgm:constr type="h" for="ch" forName="middleBoxChildren" refType="h" fact="0.575"/>
                  </dgm:constrLst>
                </dgm:else>
              </dgm:choose>
            </dgm:if>
            <dgm:else name="Name46">
              <dgm:constrLst>
                <dgm:constr type="l" for="ch" forName="middleBoxParent"/>
                <dgm:constr type="t" for="ch" forName="middleBoxParent"/>
                <dgm:constr type="w" for="ch" forName="middleBoxParent" refType="w"/>
                <dgm:constr type="h" for="ch" forName="middleBoxParent" refType="h"/>
                <dgm:constr type="bMarg" for="ch" forName="middleBoxParent" refType="h" fact="1.8"/>
                <dgm:constr type="l" for="ch" forName="middleBoxChildren" refType="w" fact="0.025"/>
                <dgm:constr type="t" for="ch" forName="middleBoxChildren" refType="h" fact="0.45"/>
                <dgm:constr type="w" for="ch" forName="middleBoxChildren" refType="w" fact="0.95"/>
                <dgm:constr type="h" for="ch" forName="middleBoxChildren" refType="h" fact="0.45"/>
              </dgm:constrLst>
            </dgm:else>
          </dgm:choose>
          <dgm:ruleLst/>
          <dgm:layoutNode name="middleBoxParent" styleLbl="node1">
            <dgm:alg type="tx">
              <dgm:param type="txAnchorVert" val="t"/>
              <dgm:param type="parTxLTRAlign" val="l"/>
              <dgm:param type="parTxRTLAlign" val="r"/>
            </dgm:alg>
            <dgm:shape xmlns:r="http://schemas.openxmlformats.org/officeDocument/2006/relationships" type="roundRect" r:blip="">
              <dgm:adjLst>
                <dgm:adj idx="1" val="0.105"/>
              </dgm:adjLst>
            </dgm:shape>
            <dgm:presOf axis="ch" ptType="node" st="2" cnt="1"/>
            <dgm:constrLst>
              <dgm:constr type="tMarg" refType="primFontSz" fact="0.3"/>
              <dgm:constr type="lMarg" refType="primFontSz" fact="0.3"/>
              <dgm:constr type="rMarg" refType="primFontSz" fact="0.3"/>
            </dgm:constrLst>
            <dgm:ruleLst>
              <dgm:rule type="primFontSz" val="5" fact="NaN" max="NaN"/>
            </dgm:ruleLst>
          </dgm:layoutNode>
          <dgm:layoutNode name="middleBoxChildren">
            <dgm:choose name="Name47">
              <dgm:if name="Name48" axis="root ch" ptType="all node" st="1 1" cnt="0 0" func="cnt" op="gt" val="2">
                <dgm:alg type="lin">
                  <dgm:param type="linDir" val="fromT"/>
                  <dgm:param type="vertAlign" val="t"/>
                </dgm:alg>
              </dgm:if>
              <dgm:else name="Name49">
                <dgm:choose name="Name50">
                  <dgm:if name="Name51" func="var" arg="dir" op="equ" val="norm">
                    <dgm:alg type="lin">
                      <dgm:param type="horzAlign" val="l"/>
                    </dgm:alg>
                  </dgm:if>
                  <dgm:else name="Name52">
                    <dgm:alg type="lin">
                      <dgm:param type="linDir" val="fromR"/>
                      <dgm:param type="horzAlign" val="r"/>
                    </dgm:alg>
                  </dgm:else>
                </dgm:choose>
              </dgm:else>
            </dgm:choose>
            <dgm:shape xmlns:r="http://schemas.openxmlformats.org/officeDocument/2006/relationships" r:blip="">
              <dgm:adjLst/>
            </dgm:shape>
            <dgm:presOf/>
            <dgm:constrLst>
              <dgm:constr type="w" for="ch" forName="mChild" refType="w"/>
              <dgm:constr type="h" for="ch" forName="mChild" refType="h"/>
            </dgm:constrLst>
            <dgm:ruleLst/>
            <dgm:forEach name="Name53" axis="ch ch" ptType="node node" st="2 1" cnt="1 0">
              <dgm:layoutNode name="mChild" styleLbl="fgAcc1">
                <dgm:varLst>
                  <dgm:bulletEnabled val="1"/>
                </dgm:varLst>
                <dgm:alg type="tx"/>
                <dgm:shape xmlns:r="http://schemas.openxmlformats.org/officeDocument/2006/relationships" type="roundRect" r:blip="">
                  <dgm:adjLst>
                    <dgm:adj idx="1" val="0.105"/>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Name54" axis="followSib" ptType="sibTrans" cnt="1">
                <dgm:layoutNode name="middleSibTrans">
                  <dgm:alg type="sp"/>
                  <dgm:shape xmlns:r="http://schemas.openxmlformats.org/officeDocument/2006/relationships" r:blip="">
                    <dgm:adjLst/>
                  </dgm:shape>
                  <dgm:presOf/>
                  <dgm:constrLst>
                    <dgm:constr type="userA"/>
                    <dgm:constr type="w" refType="userA" fact="0.015"/>
                    <dgm:constr type="h" refType="userA" fact="0.015"/>
                  </dgm:constrLst>
                  <dgm:ruleLst/>
                </dgm:layoutNode>
              </dgm:forEach>
            </dgm:forEach>
          </dgm:layoutNode>
        </dgm:layoutNode>
      </dgm:if>
      <dgm:else name="Name55"/>
    </dgm:choose>
    <dgm:choose name="Name56">
      <dgm:if name="Name57" axis="root ch" ptType="all node" st="1 1" cnt="0 0" func="cnt" op="gte" val="3">
        <dgm:layoutNode name="centerBox">
          <dgm:alg type="composite">
            <dgm:param type="horzAlign" val="none"/>
            <dgm:param type="vertAlign" val="none"/>
          </dgm:alg>
          <dgm:shape xmlns:r="http://schemas.openxmlformats.org/officeDocument/2006/relationships" r:blip="">
            <dgm:adjLst/>
          </dgm:shape>
          <dgm:presOf/>
          <dgm:choose name="Name58">
            <dgm:if name="Name59" axis="ch ch" ptType="node node" st="3 1" cnt="1 0" func="cnt" op="gt" val="0">
              <dgm:constrLst>
                <dgm:constr type="l" for="ch" forName="centerBoxParent"/>
                <dgm:constr type="t" for="ch" forName="centerBoxParent"/>
                <dgm:constr type="w" for="ch" forName="centerBoxParent" refType="w"/>
                <dgm:constr type="h" for="ch" forName="centerBoxParent" refType="h"/>
                <dgm:constr type="bMarg" for="ch" forName="centerBoxParent" refType="h" fact="1.6"/>
                <dgm:constr type="l" for="ch" forName="centerBoxChildren" refType="w" fact="0.025"/>
                <dgm:constr type="t" for="ch" forName="centerBoxChildren" refType="h" fact="0.45"/>
                <dgm:constr type="w" for="ch" forName="centerBoxChildren" refType="w" fact="0.95"/>
                <dgm:constr type="h" for="ch" forName="centerBoxChildren" refType="h" fact="0.45"/>
              </dgm:constrLst>
            </dgm:if>
            <dgm:else name="Name60">
              <dgm:constrLst>
                <dgm:constr type="l" for="ch" forName="centerBoxParent"/>
                <dgm:constr type="t" for="ch" forName="centerBoxParent"/>
                <dgm:constr type="w" for="ch" forName="centerBoxParent" refType="w"/>
                <dgm:constr type="h" for="ch" forName="centerBoxParent" refType="h"/>
              </dgm:constrLst>
            </dgm:else>
          </dgm:choose>
          <dgm:ruleLst/>
          <dgm:layoutNode name="centerBoxParent" styleLbl="node1">
            <dgm:alg type="tx">
              <dgm:param type="txAnchorVert" val="t"/>
              <dgm:param type="parTxLTRAlign" val="l"/>
              <dgm:param type="parTxRTLAlign" val="r"/>
            </dgm:alg>
            <dgm:shape xmlns:r="http://schemas.openxmlformats.org/officeDocument/2006/relationships" type="roundRect" r:blip="">
              <dgm:adjLst>
                <dgm:adj idx="1" val="0.105"/>
              </dgm:adjLst>
            </dgm:shape>
            <dgm:presOf axis="ch" ptType="node" st="3" cnt="1"/>
            <dgm:constrLst>
              <dgm:constr type="tMarg" refType="primFontSz" fact="0.3"/>
              <dgm:constr type="lMarg" refType="primFontSz" fact="0.3"/>
              <dgm:constr type="rMarg" refType="primFontSz" fact="0.3"/>
            </dgm:constrLst>
            <dgm:ruleLst>
              <dgm:rule type="primFontSz" val="5" fact="NaN" max="NaN"/>
            </dgm:ruleLst>
          </dgm:layoutNode>
          <dgm:choose name="Name61">
            <dgm:if name="Name62" axis="ch ch" ptType="node node" st="3 1" cnt="1 0" func="cnt" op="gt" val="0">
              <dgm:layoutNode name="centerBoxChildren">
                <dgm:choose name="Name63">
                  <dgm:if name="Name64" func="var" arg="dir" op="equ" val="norm">
                    <dgm:alg type="lin">
                      <dgm:param type="horzAlign" val="l"/>
                    </dgm:alg>
                  </dgm:if>
                  <dgm:else name="Name65">
                    <dgm:alg type="lin">
                      <dgm:param type="linDir" val="fromR"/>
                      <dgm:param type="horzAlign" val="r"/>
                    </dgm:alg>
                  </dgm:else>
                </dgm:choose>
                <dgm:shape xmlns:r="http://schemas.openxmlformats.org/officeDocument/2006/relationships" r:blip="">
                  <dgm:adjLst/>
                </dgm:shape>
                <dgm:presOf/>
                <dgm:constrLst>
                  <dgm:constr type="w" for="ch" forName="cChild" refType="w"/>
                  <dgm:constr type="h" for="ch" forName="cChild" refType="h"/>
                </dgm:constrLst>
                <dgm:ruleLst/>
                <dgm:forEach name="Name66" axis="ch ch" ptType="node node" st="3 1" cnt="1 0">
                  <dgm:layoutNode name="cChild" styleLbl="fgAcc1">
                    <dgm:varLst>
                      <dgm:bulletEnabled val="1"/>
                    </dgm:varLst>
                    <dgm:alg type="tx"/>
                    <dgm:shape xmlns:r="http://schemas.openxmlformats.org/officeDocument/2006/relationships" type="roundRect" r:blip="">
                      <dgm:adjLst>
                        <dgm:adj idx="1" val="0.105"/>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Name67" axis="followSib" ptType="sibTrans" cnt="1">
                    <dgm:layoutNode name="centerSibTrans">
                      <dgm:alg type="sp"/>
                      <dgm:shape xmlns:r="http://schemas.openxmlformats.org/officeDocument/2006/relationships" r:blip="">
                        <dgm:adjLst/>
                      </dgm:shape>
                      <dgm:presOf/>
                      <dgm:constrLst>
                        <dgm:constr type="userA"/>
                        <dgm:constr type="w" refType="userA" fact="0.015"/>
                        <dgm:constr type="h" refType="userA" fact="0.015"/>
                      </dgm:constrLst>
                      <dgm:ruleLst/>
                    </dgm:layoutNode>
                  </dgm:forEach>
                </dgm:forEach>
              </dgm:layoutNode>
            </dgm:if>
            <dgm:else name="Name68"/>
          </dgm:choose>
        </dgm:layoutNode>
      </dgm:if>
      <dgm:else name="Name69"/>
    </dgm:choose>
  </dgm:layoutNode>
</dgm:layoutDef>
</file>

<file path=ppt/diagrams/layout21.xml><?xml version="1.0" encoding="utf-8"?>
<dgm:layoutDef xmlns:dgm="http://schemas.openxmlformats.org/drawingml/2006/diagram" xmlns:a="http://schemas.openxmlformats.org/drawingml/2006/main" uniqueId="urn:microsoft.com/office/officeart/2005/8/layout/target2">
  <dgm:title val=""/>
  <dgm:desc val=""/>
  <dgm:catLst>
    <dgm:cat type="relationship" pri="1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chMax val="3"/>
      <dgm:chPref val="1"/>
      <dgm:dir/>
      <dgm:animLvl val="lvl"/>
      <dgm:resizeHandles/>
    </dgm:varLst>
    <dgm:alg type="composite">
      <dgm:param type="horzAlign" val="none"/>
      <dgm:param type="vertAlign" val="none"/>
    </dgm:alg>
    <dgm:shape xmlns:r="http://schemas.openxmlformats.org/officeDocument/2006/relationships" r:blip="">
      <dgm:adjLst/>
    </dgm:shape>
    <dgm:presOf/>
    <dgm:choose name="Name1">
      <dgm:if name="Name2" func="var" arg="dir" op="equ" val="norm">
        <dgm:choose name="Name3">
          <dgm:if name="Name4" axis="ch ch" ptType="node node" st="1 1" cnt="1 0" func="cnt" op="gt" val="0">
            <dgm:choose name="Name5">
              <dgm:if name="Name6" axis="ch ch" ptType="node node" st="2 1" cnt="1 0" func="cnt" op="gt" val="0">
                <dgm:constrLst>
                  <dgm:constr type="primFontSz" for="des" forName="middleBoxParent" val="65"/>
                  <dgm:constr type="primFontSz" for="des" forName="mChild" val="65"/>
                  <dgm:constr type="primFontSz" for="des" forName="outerBoxParent" refType="primFontSz" refFor="des" refForName="middleBoxParent" op="equ"/>
                  <dgm:constr type="primFontSz" for="des" forName="centerBoxParent" refType="primFontSz" refFor="des" refForName="middleBoxParent" op="equ"/>
                  <dgm:constr type="primFontSz" for="des" forName="oChild" refType="primFontSz" refFor="des" refForName="mChild" op="equ"/>
                  <dgm:constr type="primFontSz" for="des" forName="cChild" refType="primFontSz" refFor="des" refForName="mChild" op="equ"/>
                  <dgm:constr type="l" for="ch" forName="outerBox"/>
                  <dgm:constr type="t" for="ch" forName="outerBox"/>
                  <dgm:constr type="w" for="ch" forName="outerBox" refType="w"/>
                  <dgm:constr type="h" for="ch" forName="outerBox" refType="h"/>
                  <dgm:constr type="l" for="ch" forName="middleBox" refType="w" fact="0.2"/>
                  <dgm:constr type="t" for="ch" forName="middleBox" refType="h" fact="0.25"/>
                  <dgm:constr type="w" for="ch" forName="middleBox" refType="w" fact="0.775"/>
                  <dgm:constr type="h" for="ch" forName="middleBox" refType="h" fact="0.7"/>
                  <dgm:constr type="l" for="ch" forName="centerBox" refType="w" fact="0.395"/>
                  <dgm:constr type="t" for="ch" forName="centerBox" refType="h" fact="0.5"/>
                  <dgm:constr type="w" for="ch" forName="centerBox" refType="w" fact="0.555"/>
                  <dgm:constr type="h" for="ch" forName="centerBox" refType="h" fact="0.4"/>
                  <dgm:constr type="userA" for="des" forName="outerSibTrans" refType="w"/>
                  <dgm:constr type="userA" for="des" forName="middleSibTrans" refType="w"/>
                  <dgm:constr type="userA" for="des" forName="centerSibTrans" refType="w"/>
                </dgm:constrLst>
              </dgm:if>
              <dgm:else name="Name7">
                <dgm:constrLst>
                  <dgm:constr type="primFontSz" for="des" forName="middleBoxParent" val="65"/>
                  <dgm:constr type="primFontSz" for="des" forName="mChild" val="65"/>
                  <dgm:constr type="primFontSz" for="des" forName="outerBoxParent" refType="primFontSz" refFor="des" refForName="middleBoxParent" op="equ"/>
                  <dgm:constr type="primFontSz" for="des" forName="centerBoxParent" refType="primFontSz" refFor="des" refForName="middleBoxParent" op="equ"/>
                  <dgm:constr type="primFontSz" for="des" forName="oChild" refType="primFontSz" refFor="des" refForName="mChild" op="equ"/>
                  <dgm:constr type="primFontSz" for="des" forName="cChild" refType="primFontSz" refFor="des" refForName="mChild" op="equ"/>
                  <dgm:constr type="l" for="ch" forName="outerBox"/>
                  <dgm:constr type="t" for="ch" forName="outerBox"/>
                  <dgm:constr type="w" for="ch" forName="outerBox" refType="w"/>
                  <dgm:constr type="h" for="ch" forName="outerBox" refType="h"/>
                  <dgm:constr type="l" for="ch" forName="middleBox" refType="w" fact="0.2"/>
                  <dgm:constr type="t" for="ch" forName="middleBox" refType="h" fact="0.25"/>
                  <dgm:constr type="w" for="ch" forName="middleBox" refType="w" fact="0.775"/>
                  <dgm:constr type="h" for="ch" forName="middleBox" refType="h" fact="0.7"/>
                  <dgm:constr type="l" for="ch" forName="centerBox" refType="w" fact="0.225"/>
                  <dgm:constr type="t" for="ch" forName="centerBox" refType="h" fact="0.5"/>
                  <dgm:constr type="w" for="ch" forName="centerBox" refType="w" fact="0.725"/>
                  <dgm:constr type="h" for="ch" forName="centerBox" refType="h" fact="0.4"/>
                  <dgm:constr type="userA" for="des" forName="outerSibTrans" refType="w"/>
                  <dgm:constr type="userA" for="des" forName="middleSibTrans" refType="w"/>
                  <dgm:constr type="userA" for="des" forName="centerSibTrans" refType="w"/>
                </dgm:constrLst>
              </dgm:else>
            </dgm:choose>
          </dgm:if>
          <dgm:else name="Name8">
            <dgm:choose name="Name9">
              <dgm:if name="Name10" axis="ch ch" ptType="node node" st="2 1" cnt="1 0" func="cnt" op="gt" val="0">
                <dgm:constrLst>
                  <dgm:constr type="primFontSz" for="des" forName="middleBoxParent" val="65"/>
                  <dgm:constr type="primFontSz" for="des" forName="mChild" val="65"/>
                  <dgm:constr type="primFontSz" for="des" forName="outerBoxParent" refType="primFontSz" refFor="des" refForName="middleBoxParent" op="equ"/>
                  <dgm:constr type="primFontSz" for="des" forName="centerBoxParent" refType="primFontSz" refFor="des" refForName="middleBoxParent" op="equ"/>
                  <dgm:constr type="primFontSz" for="des" forName="oChild" refType="primFontSz" refFor="des" refForName="mChild" op="equ"/>
                  <dgm:constr type="primFontSz" for="des" forName="cChild" refType="primFontSz" refFor="des" refForName="mChild" op="equ"/>
                  <dgm:constr type="l" for="ch" forName="outerBox"/>
                  <dgm:constr type="t" for="ch" forName="outerBox"/>
                  <dgm:constr type="w" for="ch" forName="outerBox" refType="w"/>
                  <dgm:constr type="h" for="ch" forName="outerBox" refType="h"/>
                  <dgm:constr type="l" for="ch" forName="middleBox" refType="w" fact="0.025"/>
                  <dgm:constr type="t" for="ch" forName="middleBox" refType="h" fact="0.25"/>
                  <dgm:constr type="w" for="ch" forName="middleBox" refType="w" fact="0.95"/>
                  <dgm:constr type="h" for="ch" forName="middleBox" refType="h" fact="0.7"/>
                  <dgm:constr type="l" for="ch" forName="centerBox" refType="w" fact="0.26"/>
                  <dgm:constr type="t" for="ch" forName="centerBox" refType="h" fact="0.5"/>
                  <dgm:constr type="w" for="ch" forName="centerBox" refType="w" fact="0.69"/>
                  <dgm:constr type="h" for="ch" forName="centerBox" refType="h" fact="0.4"/>
                  <dgm:constr type="userA" for="des" forName="outerSibTrans" refType="w"/>
                  <dgm:constr type="userA" for="des" forName="middleSibTrans" refType="w"/>
                  <dgm:constr type="userA" for="des" forName="centerSibTrans" refType="w"/>
                </dgm:constrLst>
              </dgm:if>
              <dgm:else name="Name11">
                <dgm:constrLst>
                  <dgm:constr type="primFontSz" for="des" forName="middleBoxParent" val="65"/>
                  <dgm:constr type="primFontSz" for="des" forName="mChild" val="65"/>
                  <dgm:constr type="primFontSz" for="des" forName="outerBoxParent" refType="primFontSz" refFor="des" refForName="middleBoxParent" op="equ"/>
                  <dgm:constr type="primFontSz" for="des" forName="centerBoxParent" refType="primFontSz" refFor="des" refForName="middleBoxParent" op="equ"/>
                  <dgm:constr type="primFontSz" for="des" forName="oChild" refType="primFontSz" refFor="des" refForName="mChild" op="equ"/>
                  <dgm:constr type="primFontSz" for="des" forName="cChild" refType="primFontSz" refFor="des" refForName="mChild" op="equ"/>
                  <dgm:constr type="l" for="ch" forName="outerBox"/>
                  <dgm:constr type="t" for="ch" forName="outerBox"/>
                  <dgm:constr type="w" for="ch" forName="outerBox" refType="w"/>
                  <dgm:constr type="h" for="ch" forName="outerBox" refType="h"/>
                  <dgm:constr type="l" for="ch" forName="middleBox" refType="w" fact="0.025"/>
                  <dgm:constr type="t" for="ch" forName="middleBox" refType="h" fact="0.25"/>
                  <dgm:constr type="w" for="ch" forName="middleBox" refType="w" fact="0.95"/>
                  <dgm:constr type="h" for="ch" forName="middleBox" refType="h" fact="0.7"/>
                  <dgm:constr type="l" for="ch" forName="centerBox" refType="w" fact="0.05"/>
                  <dgm:constr type="t" for="ch" forName="centerBox" refType="h" fact="0.5"/>
                  <dgm:constr type="w" for="ch" forName="centerBox" refType="w" fact="0.9"/>
                  <dgm:constr type="h" for="ch" forName="centerBox" refType="h" fact="0.4"/>
                  <dgm:constr type="userA" for="des" forName="outerSibTrans" refType="w"/>
                  <dgm:constr type="userA" for="des" forName="middleSibTrans" refType="w"/>
                  <dgm:constr type="userA" for="des" forName="centerSibTrans" refType="w"/>
                </dgm:constrLst>
              </dgm:else>
            </dgm:choose>
          </dgm:else>
        </dgm:choose>
      </dgm:if>
      <dgm:else name="Name12">
        <dgm:choose name="Name13">
          <dgm:if name="Name14" axis="ch ch" ptType="node node" st="1 1" cnt="1 0" func="cnt" op="gt" val="0">
            <dgm:choose name="Name15">
              <dgm:if name="Name16" axis="ch ch" ptType="node node" st="2 1" cnt="1 0" func="cnt" op="gt" val="0">
                <dgm:constrLst>
                  <dgm:constr type="primFontSz" for="des" forName="middleBoxParent" val="65"/>
                  <dgm:constr type="primFontSz" for="des" forName="mChild" val="65"/>
                  <dgm:constr type="primFontSz" for="des" forName="outerBoxParent" refType="primFontSz" refFor="des" refForName="middleBoxParent" op="equ"/>
                  <dgm:constr type="primFontSz" for="des" forName="centerBoxParent" refType="primFontSz" refFor="des" refForName="middleBoxParent" op="equ"/>
                  <dgm:constr type="primFontSz" for="des" forName="oChild" refType="primFontSz" refFor="des" refForName="mChild" op="equ"/>
                  <dgm:constr type="primFontSz" for="des" forName="cChild" refType="primFontSz" refFor="des" refForName="mChild" op="equ"/>
                  <dgm:constr type="l" for="ch" forName="outerBox"/>
                  <dgm:constr type="t" for="ch" forName="outerBox"/>
                  <dgm:constr type="w" for="ch" forName="outerBox" refType="w"/>
                  <dgm:constr type="h" for="ch" forName="outerBox" refType="h"/>
                  <dgm:constr type="l" for="ch" forName="middleBox" refType="w" fact="0.025"/>
                  <dgm:constr type="t" for="ch" forName="middleBox" refType="h" fact="0.25"/>
                  <dgm:constr type="w" for="ch" forName="middleBox" refType="w" fact="0.775"/>
                  <dgm:constr type="h" for="ch" forName="middleBox" refType="h" fact="0.7"/>
                  <dgm:constr type="l" for="ch" forName="centerBox" refType="w" fact="0.05"/>
                  <dgm:constr type="t" for="ch" forName="centerBox" refType="h" fact="0.5"/>
                  <dgm:constr type="w" for="ch" forName="centerBox" refType="w" fact="0.55"/>
                  <dgm:constr type="h" for="ch" forName="centerBox" refType="h" fact="0.4"/>
                  <dgm:constr type="userA" for="des" forName="outerSibTrans" refType="w"/>
                  <dgm:constr type="userA" for="des" forName="middleSibTrans" refType="w"/>
                  <dgm:constr type="userA" for="des" forName="centerSibTrans" refType="w"/>
                </dgm:constrLst>
              </dgm:if>
              <dgm:else name="Name17">
                <dgm:constrLst>
                  <dgm:constr type="primFontSz" for="des" forName="middleBoxParent" val="65"/>
                  <dgm:constr type="primFontSz" for="des" forName="mChild" val="65"/>
                  <dgm:constr type="primFontSz" for="des" forName="outerBoxParent" refType="primFontSz" refFor="des" refForName="middleBoxParent" op="equ"/>
                  <dgm:constr type="primFontSz" for="des" forName="centerBoxParent" refType="primFontSz" refFor="des" refForName="middleBoxParent" op="equ"/>
                  <dgm:constr type="primFontSz" for="des" forName="oChild" refType="primFontSz" refFor="des" refForName="mChild" op="equ"/>
                  <dgm:constr type="primFontSz" for="des" forName="cChild" refType="primFontSz" refFor="des" refForName="mChild" op="equ"/>
                  <dgm:constr type="l" for="ch" forName="outerBox"/>
                  <dgm:constr type="t" for="ch" forName="outerBox"/>
                  <dgm:constr type="w" for="ch" forName="outerBox" refType="w"/>
                  <dgm:constr type="h" for="ch" forName="outerBox" refType="h"/>
                  <dgm:constr type="l" for="ch" forName="middleBox" refType="w" fact="0.025"/>
                  <dgm:constr type="t" for="ch" forName="middleBox" refType="h" fact="0.25"/>
                  <dgm:constr type="w" for="ch" forName="middleBox" refType="w" fact="0.775"/>
                  <dgm:constr type="h" for="ch" forName="middleBox" refType="h" fact="0.7"/>
                  <dgm:constr type="l" for="ch" forName="centerBox" refType="w" fact="0.05"/>
                  <dgm:constr type="t" for="ch" forName="centerBox" refType="h" fact="0.5"/>
                  <dgm:constr type="w" for="ch" forName="centerBox" refType="w" fact="0.725"/>
                  <dgm:constr type="h" for="ch" forName="centerBox" refType="h" fact="0.4"/>
                  <dgm:constr type="userA" for="des" forName="outerSibTrans" refType="w"/>
                  <dgm:constr type="userA" for="des" forName="middleSibTrans" refType="w"/>
                  <dgm:constr type="userA" for="des" forName="centerSibTrans" refType="w"/>
                </dgm:constrLst>
              </dgm:else>
            </dgm:choose>
          </dgm:if>
          <dgm:else name="Name18">
            <dgm:choose name="Name19">
              <dgm:if name="Name20" axis="ch ch" ptType="node node" st="2 1" cnt="1 0" func="cnt" op="gt" val="0">
                <dgm:constrLst>
                  <dgm:constr type="primFontSz" for="des" forName="middleBoxParent" val="65"/>
                  <dgm:constr type="primFontSz" for="des" forName="mChild" val="65"/>
                  <dgm:constr type="primFontSz" for="des" forName="outerBoxParent" refType="primFontSz" refFor="des" refForName="middleBoxParent" op="equ"/>
                  <dgm:constr type="primFontSz" for="des" forName="centerBoxParent" refType="primFontSz" refFor="des" refForName="middleBoxParent" op="equ"/>
                  <dgm:constr type="primFontSz" for="des" forName="oChild" refType="primFontSz" refFor="des" refForName="mChild" op="equ"/>
                  <dgm:constr type="primFontSz" for="des" forName="cChild" refType="primFontSz" refFor="des" refForName="mChild" op="equ"/>
                  <dgm:constr type="l" for="ch" forName="outerBox"/>
                  <dgm:constr type="t" for="ch" forName="outerBox"/>
                  <dgm:constr type="w" for="ch" forName="outerBox" refType="w"/>
                  <dgm:constr type="h" for="ch" forName="outerBox" refType="h"/>
                  <dgm:constr type="l" for="ch" forName="middleBox" refType="w" fact="0.025"/>
                  <dgm:constr type="t" for="ch" forName="middleBox" refType="h" fact="0.25"/>
                  <dgm:constr type="w" for="ch" forName="middleBox" refType="w" fact="0.95"/>
                  <dgm:constr type="h" for="ch" forName="middleBox" refType="h" fact="0.7"/>
                  <dgm:constr type="l" for="ch" forName="centerBox" refType="w" fact="0.05"/>
                  <dgm:constr type="t" for="ch" forName="centerBox" refType="h" fact="0.5"/>
                  <dgm:constr type="w" for="ch" forName="centerBox" refType="w" fact="0.69"/>
                  <dgm:constr type="h" for="ch" forName="centerBox" refType="h" fact="0.4"/>
                  <dgm:constr type="userA" for="des" forName="outerSibTrans" refType="w"/>
                  <dgm:constr type="userA" for="des" forName="middleSibTrans" refType="w"/>
                  <dgm:constr type="userA" for="des" forName="centerSibTrans" refType="w"/>
                </dgm:constrLst>
              </dgm:if>
              <dgm:else name="Name21">
                <dgm:constrLst>
                  <dgm:constr type="primFontSz" for="des" forName="middleBoxParent" val="65"/>
                  <dgm:constr type="primFontSz" for="des" forName="mChild" val="65"/>
                  <dgm:constr type="primFontSz" for="des" forName="outerBoxParent" refType="primFontSz" refFor="des" refForName="middleBoxParent" op="equ"/>
                  <dgm:constr type="primFontSz" for="des" forName="centerBoxParent" refType="primFontSz" refFor="des" refForName="middleBoxParent" op="equ"/>
                  <dgm:constr type="primFontSz" for="des" forName="oChild" refType="primFontSz" refFor="des" refForName="mChild" op="equ"/>
                  <dgm:constr type="primFontSz" for="des" forName="cChild" refType="primFontSz" refFor="des" refForName="mChild" op="equ"/>
                  <dgm:constr type="l" for="ch" forName="outerBox"/>
                  <dgm:constr type="t" for="ch" forName="outerBox"/>
                  <dgm:constr type="w" for="ch" forName="outerBox" refType="w"/>
                  <dgm:constr type="h" for="ch" forName="outerBox" refType="h"/>
                  <dgm:constr type="l" for="ch" forName="middleBox" refType="w" fact="0.025"/>
                  <dgm:constr type="t" for="ch" forName="middleBox" refType="h" fact="0.25"/>
                  <dgm:constr type="w" for="ch" forName="middleBox" refType="w" fact="0.95"/>
                  <dgm:constr type="h" for="ch" forName="middleBox" refType="h" fact="0.7"/>
                  <dgm:constr type="l" for="ch" forName="centerBox" refType="w" fact="0.05"/>
                  <dgm:constr type="t" for="ch" forName="centerBox" refType="h" fact="0.5"/>
                  <dgm:constr type="w" for="ch" forName="centerBox" refType="w" fact="0.9"/>
                  <dgm:constr type="h" for="ch" forName="centerBox" refType="h" fact="0.4"/>
                  <dgm:constr type="userA" for="des" forName="outerSibTrans" refType="w"/>
                  <dgm:constr type="userA" for="des" forName="middleSibTrans" refType="w"/>
                  <dgm:constr type="userA" for="des" forName="centerSibTrans" refType="w"/>
                </dgm:constrLst>
              </dgm:else>
            </dgm:choose>
          </dgm:else>
        </dgm:choose>
      </dgm:else>
    </dgm:choose>
    <dgm:ruleLst/>
    <dgm:choose name="Name22">
      <dgm:if name="Name23" axis="root ch" ptType="all node" st="1 1" cnt="0 0" func="cnt" op="gte" val="1">
        <dgm:layoutNode name="outerBox" styleLbl="node1">
          <dgm:alg type="composite">
            <dgm:param type="horzAlign" val="none"/>
            <dgm:param type="vertAlign" val="none"/>
          </dgm:alg>
          <dgm:shape xmlns:r="http://schemas.openxmlformats.org/officeDocument/2006/relationships" r:blip="">
            <dgm:adjLst/>
          </dgm:shape>
          <dgm:presOf/>
          <dgm:choose name="Name24">
            <dgm:if name="Name25" axis="root ch" ptType="all node" st="1 1" cnt="0 0" func="cnt" op="gt" val="1">
              <dgm:choose name="Name26">
                <dgm:if name="Name27" func="var" arg="dir" op="equ" val="norm">
                  <dgm:constrLst>
                    <dgm:constr type="l" for="ch" forName="outerBoxParent"/>
                    <dgm:constr type="t" for="ch" forName="outerBoxParent"/>
                    <dgm:constr type="w" for="ch" forName="outerBoxParent" refType="w"/>
                    <dgm:constr type="h" for="ch" forName="outerBoxParent" refType="h"/>
                    <dgm:constr type="bMarg" for="ch" forName="outerBoxParent" refType="h" fact="2.2"/>
                    <dgm:constr type="l" for="ch" forName="outerBoxChildren" refType="w" fact="0.025"/>
                    <dgm:constr type="t" for="ch" forName="outerBoxChildren" refType="h" fact="0.25"/>
                    <dgm:constr type="w" for="ch" forName="outerBoxChildren" refType="w" fact="0.15"/>
                    <dgm:constr type="h" for="ch" forName="outerBoxChildren" refType="h" fact="0.7"/>
                  </dgm:constrLst>
                </dgm:if>
                <dgm:else name="Name28">
                  <dgm:constrLst>
                    <dgm:constr type="l" for="ch" forName="outerBoxParent"/>
                    <dgm:constr type="t" for="ch" forName="outerBoxParent"/>
                    <dgm:constr type="w" for="ch" forName="outerBoxParent" refType="w"/>
                    <dgm:constr type="h" for="ch" forName="outerBoxParent" refType="h"/>
                    <dgm:constr type="bMarg" for="ch" forName="outerBoxParent" refType="h" fact="2.2"/>
                    <dgm:constr type="l" for="ch" forName="outerBoxChildren" refType="w" fact="0.825"/>
                    <dgm:constr type="t" for="ch" forName="outerBoxChildren" refType="h" fact="0.25"/>
                    <dgm:constr type="w" for="ch" forName="outerBoxChildren" refType="w" fact="0.15"/>
                    <dgm:constr type="h" for="ch" forName="outerBoxChildren" refType="h" fact="0.7"/>
                  </dgm:constrLst>
                </dgm:else>
              </dgm:choose>
            </dgm:if>
            <dgm:else name="Name29">
              <dgm:constrLst>
                <dgm:constr type="l" for="ch" forName="outerBoxParent"/>
                <dgm:constr type="t" for="ch" forName="outerBoxParent"/>
                <dgm:constr type="w" for="ch" forName="outerBoxParent" refType="w"/>
                <dgm:constr type="h" for="ch" forName="outerBoxParent" refType="h"/>
                <dgm:constr type="bMarg" for="ch" forName="outerBoxParent" refType="h" fact="1.75"/>
                <dgm:constr type="l" for="ch" forName="outerBoxChildren" refType="w" fact="0.025"/>
                <dgm:constr type="t" for="ch" forName="outerBoxChildren" refType="h" fact="0.45"/>
                <dgm:constr type="w" for="ch" forName="outerBoxChildren" refType="w" fact="0.95"/>
                <dgm:constr type="h" for="ch" forName="outerBoxChildren" refType="h" fact="0.45"/>
              </dgm:constrLst>
            </dgm:else>
          </dgm:choose>
          <dgm:ruleLst/>
          <dgm:layoutNode name="outerBoxParent" styleLbl="node1">
            <dgm:alg type="tx">
              <dgm:param type="txAnchorVert" val="t"/>
              <dgm:param type="parTxLTRAlign" val="l"/>
              <dgm:param type="parTxRTLAlign" val="r"/>
            </dgm:alg>
            <dgm:shape xmlns:r="http://schemas.openxmlformats.org/officeDocument/2006/relationships" type="roundRect" r:blip="">
              <dgm:adjLst>
                <dgm:adj idx="1" val="0.085"/>
              </dgm:adjLst>
            </dgm:shape>
            <dgm:presOf axis="ch" ptType="node" cnt="1"/>
            <dgm:constrLst>
              <dgm:constr type="tMarg" refType="primFontSz" fact="0.3"/>
              <dgm:constr type="lMarg" refType="primFontSz" fact="0.3"/>
              <dgm:constr type="rMarg" refType="primFontSz" fact="0.3"/>
            </dgm:constrLst>
            <dgm:ruleLst>
              <dgm:rule type="primFontSz" val="5" fact="NaN" max="NaN"/>
            </dgm:ruleLst>
          </dgm:layoutNode>
          <dgm:layoutNode name="outerBoxChildren">
            <dgm:choose name="Name30">
              <dgm:if name="Name31" axis="root ch" ptType="all node" st="1 1" cnt="0 0" func="cnt" op="gt" val="1">
                <dgm:alg type="lin">
                  <dgm:param type="linDir" val="fromT"/>
                  <dgm:param type="vertAlign" val="t"/>
                </dgm:alg>
              </dgm:if>
              <dgm:else name="Name32">
                <dgm:choose name="Name33">
                  <dgm:if name="Name34" func="var" arg="dir" op="equ" val="norm">
                    <dgm:alg type="lin">
                      <dgm:param type="horzAlign" val="l"/>
                    </dgm:alg>
                  </dgm:if>
                  <dgm:else name="Name35">
                    <dgm:alg type="lin">
                      <dgm:param type="linDir" val="fromR"/>
                      <dgm:param type="horzAlign" val="r"/>
                    </dgm:alg>
                  </dgm:else>
                </dgm:choose>
              </dgm:else>
            </dgm:choose>
            <dgm:shape xmlns:r="http://schemas.openxmlformats.org/officeDocument/2006/relationships" r:blip="">
              <dgm:adjLst/>
            </dgm:shape>
            <dgm:presOf/>
            <dgm:constrLst>
              <dgm:constr type="w" for="ch" forName="oChild" refType="w"/>
              <dgm:constr type="h" for="ch" forName="oChild" refType="h"/>
            </dgm:constrLst>
            <dgm:ruleLst/>
            <dgm:forEach name="Name36" axis="ch ch" ptType="node node" st="1 1" cnt="1 0">
              <dgm:layoutNode name="oChild" styleLbl="fgAcc1">
                <dgm:varLst>
                  <dgm:bulletEnabled val="1"/>
                </dgm:varLst>
                <dgm:alg type="tx"/>
                <dgm:shape xmlns:r="http://schemas.openxmlformats.org/officeDocument/2006/relationships" type="roundRect" r:blip="">
                  <dgm:adjLst>
                    <dgm:adj idx="1" val="0.105"/>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Name37" axis="followSib" ptType="sibTrans" cnt="1">
                <dgm:layoutNode name="outerSibTrans">
                  <dgm:alg type="sp"/>
                  <dgm:shape xmlns:r="http://schemas.openxmlformats.org/officeDocument/2006/relationships" r:blip="">
                    <dgm:adjLst/>
                  </dgm:shape>
                  <dgm:presOf/>
                  <dgm:constrLst>
                    <dgm:constr type="userA"/>
                    <dgm:constr type="w" refType="userA" fact="0.015"/>
                    <dgm:constr type="h" refType="userA" fact="0.015"/>
                  </dgm:constrLst>
                  <dgm:ruleLst/>
                </dgm:layoutNode>
              </dgm:forEach>
            </dgm:forEach>
          </dgm:layoutNode>
        </dgm:layoutNode>
      </dgm:if>
      <dgm:else name="Name38"/>
    </dgm:choose>
    <dgm:choose name="Name39">
      <dgm:if name="Name40" axis="root ch" ptType="all node" st="1 1" cnt="0 0" func="cnt" op="gte" val="2">
        <dgm:layoutNode name="middleBox">
          <dgm:alg type="composite">
            <dgm:param type="horzAlign" val="none"/>
            <dgm:param type="vertAlign" val="none"/>
          </dgm:alg>
          <dgm:shape xmlns:r="http://schemas.openxmlformats.org/officeDocument/2006/relationships" r:blip="">
            <dgm:adjLst/>
          </dgm:shape>
          <dgm:presOf/>
          <dgm:choose name="Name41">
            <dgm:if name="Name42" axis="root ch" ptType="all node" st="1 1" cnt="0 0" func="cnt" op="gt" val="2">
              <dgm:choose name="Name43">
                <dgm:if name="Name44" func="var" arg="dir" op="equ" val="norm">
                  <dgm:constrLst>
                    <dgm:constr type="l" for="ch" forName="middleBoxParent"/>
                    <dgm:constr type="t" for="ch" forName="middleBoxParent"/>
                    <dgm:constr type="w" for="ch" forName="middleBoxParent" refType="w"/>
                    <dgm:constr type="h" for="ch" forName="middleBoxParent" refType="h"/>
                    <dgm:constr type="bMarg" for="ch" forName="middleBoxParent" refType="h" fact="1.8"/>
                    <dgm:constr type="l" for="ch" forName="middleBoxChildren" refType="w" fact="0.025"/>
                    <dgm:constr type="t" for="ch" forName="middleBoxChildren" refType="h" fact="0.35"/>
                    <dgm:constr type="w" for="ch" forName="middleBoxChildren" refType="w" fact="0.2"/>
                    <dgm:constr type="h" for="ch" forName="middleBoxChildren" refType="h" fact="0.575"/>
                  </dgm:constrLst>
                </dgm:if>
                <dgm:else name="Name45">
                  <dgm:constrLst>
                    <dgm:constr type="l" for="ch" forName="middleBoxParent"/>
                    <dgm:constr type="t" for="ch" forName="middleBoxParent"/>
                    <dgm:constr type="w" for="ch" forName="middleBoxParent" refType="w"/>
                    <dgm:constr type="h" for="ch" forName="middleBoxParent" refType="h"/>
                    <dgm:constr type="bMarg" for="ch" forName="middleBoxParent" refType="h" fact="1.8"/>
                    <dgm:constr type="l" for="ch" forName="middleBoxChildren" refType="w" fact="0.775"/>
                    <dgm:constr type="t" for="ch" forName="middleBoxChildren" refType="h" fact="0.35"/>
                    <dgm:constr type="w" for="ch" forName="middleBoxChildren" refType="w" fact="0.2"/>
                    <dgm:constr type="h" for="ch" forName="middleBoxChildren" refType="h" fact="0.575"/>
                  </dgm:constrLst>
                </dgm:else>
              </dgm:choose>
            </dgm:if>
            <dgm:else name="Name46">
              <dgm:constrLst>
                <dgm:constr type="l" for="ch" forName="middleBoxParent"/>
                <dgm:constr type="t" for="ch" forName="middleBoxParent"/>
                <dgm:constr type="w" for="ch" forName="middleBoxParent" refType="w"/>
                <dgm:constr type="h" for="ch" forName="middleBoxParent" refType="h"/>
                <dgm:constr type="bMarg" for="ch" forName="middleBoxParent" refType="h" fact="1.8"/>
                <dgm:constr type="l" for="ch" forName="middleBoxChildren" refType="w" fact="0.025"/>
                <dgm:constr type="t" for="ch" forName="middleBoxChildren" refType="h" fact="0.45"/>
                <dgm:constr type="w" for="ch" forName="middleBoxChildren" refType="w" fact="0.95"/>
                <dgm:constr type="h" for="ch" forName="middleBoxChildren" refType="h" fact="0.45"/>
              </dgm:constrLst>
            </dgm:else>
          </dgm:choose>
          <dgm:ruleLst/>
          <dgm:layoutNode name="middleBoxParent" styleLbl="node1">
            <dgm:alg type="tx">
              <dgm:param type="txAnchorVert" val="t"/>
              <dgm:param type="parTxLTRAlign" val="l"/>
              <dgm:param type="parTxRTLAlign" val="r"/>
            </dgm:alg>
            <dgm:shape xmlns:r="http://schemas.openxmlformats.org/officeDocument/2006/relationships" type="roundRect" r:blip="">
              <dgm:adjLst>
                <dgm:adj idx="1" val="0.105"/>
              </dgm:adjLst>
            </dgm:shape>
            <dgm:presOf axis="ch" ptType="node" st="2" cnt="1"/>
            <dgm:constrLst>
              <dgm:constr type="tMarg" refType="primFontSz" fact="0.3"/>
              <dgm:constr type="lMarg" refType="primFontSz" fact="0.3"/>
              <dgm:constr type="rMarg" refType="primFontSz" fact="0.3"/>
            </dgm:constrLst>
            <dgm:ruleLst>
              <dgm:rule type="primFontSz" val="5" fact="NaN" max="NaN"/>
            </dgm:ruleLst>
          </dgm:layoutNode>
          <dgm:layoutNode name="middleBoxChildren">
            <dgm:choose name="Name47">
              <dgm:if name="Name48" axis="root ch" ptType="all node" st="1 1" cnt="0 0" func="cnt" op="gt" val="2">
                <dgm:alg type="lin">
                  <dgm:param type="linDir" val="fromT"/>
                  <dgm:param type="vertAlign" val="t"/>
                </dgm:alg>
              </dgm:if>
              <dgm:else name="Name49">
                <dgm:choose name="Name50">
                  <dgm:if name="Name51" func="var" arg="dir" op="equ" val="norm">
                    <dgm:alg type="lin">
                      <dgm:param type="horzAlign" val="l"/>
                    </dgm:alg>
                  </dgm:if>
                  <dgm:else name="Name52">
                    <dgm:alg type="lin">
                      <dgm:param type="linDir" val="fromR"/>
                      <dgm:param type="horzAlign" val="r"/>
                    </dgm:alg>
                  </dgm:else>
                </dgm:choose>
              </dgm:else>
            </dgm:choose>
            <dgm:shape xmlns:r="http://schemas.openxmlformats.org/officeDocument/2006/relationships" r:blip="">
              <dgm:adjLst/>
            </dgm:shape>
            <dgm:presOf/>
            <dgm:constrLst>
              <dgm:constr type="w" for="ch" forName="mChild" refType="w"/>
              <dgm:constr type="h" for="ch" forName="mChild" refType="h"/>
            </dgm:constrLst>
            <dgm:ruleLst/>
            <dgm:forEach name="Name53" axis="ch ch" ptType="node node" st="2 1" cnt="1 0">
              <dgm:layoutNode name="mChild" styleLbl="fgAcc1">
                <dgm:varLst>
                  <dgm:bulletEnabled val="1"/>
                </dgm:varLst>
                <dgm:alg type="tx"/>
                <dgm:shape xmlns:r="http://schemas.openxmlformats.org/officeDocument/2006/relationships" type="roundRect" r:blip="">
                  <dgm:adjLst>
                    <dgm:adj idx="1" val="0.105"/>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Name54" axis="followSib" ptType="sibTrans" cnt="1">
                <dgm:layoutNode name="middleSibTrans">
                  <dgm:alg type="sp"/>
                  <dgm:shape xmlns:r="http://schemas.openxmlformats.org/officeDocument/2006/relationships" r:blip="">
                    <dgm:adjLst/>
                  </dgm:shape>
                  <dgm:presOf/>
                  <dgm:constrLst>
                    <dgm:constr type="userA"/>
                    <dgm:constr type="w" refType="userA" fact="0.015"/>
                    <dgm:constr type="h" refType="userA" fact="0.015"/>
                  </dgm:constrLst>
                  <dgm:ruleLst/>
                </dgm:layoutNode>
              </dgm:forEach>
            </dgm:forEach>
          </dgm:layoutNode>
        </dgm:layoutNode>
      </dgm:if>
      <dgm:else name="Name55"/>
    </dgm:choose>
    <dgm:choose name="Name56">
      <dgm:if name="Name57" axis="root ch" ptType="all node" st="1 1" cnt="0 0" func="cnt" op="gte" val="3">
        <dgm:layoutNode name="centerBox">
          <dgm:alg type="composite">
            <dgm:param type="horzAlign" val="none"/>
            <dgm:param type="vertAlign" val="none"/>
          </dgm:alg>
          <dgm:shape xmlns:r="http://schemas.openxmlformats.org/officeDocument/2006/relationships" r:blip="">
            <dgm:adjLst/>
          </dgm:shape>
          <dgm:presOf/>
          <dgm:choose name="Name58">
            <dgm:if name="Name59" axis="ch ch" ptType="node node" st="3 1" cnt="1 0" func="cnt" op="gt" val="0">
              <dgm:constrLst>
                <dgm:constr type="l" for="ch" forName="centerBoxParent"/>
                <dgm:constr type="t" for="ch" forName="centerBoxParent"/>
                <dgm:constr type="w" for="ch" forName="centerBoxParent" refType="w"/>
                <dgm:constr type="h" for="ch" forName="centerBoxParent" refType="h"/>
                <dgm:constr type="bMarg" for="ch" forName="centerBoxParent" refType="h" fact="1.6"/>
                <dgm:constr type="l" for="ch" forName="centerBoxChildren" refType="w" fact="0.025"/>
                <dgm:constr type="t" for="ch" forName="centerBoxChildren" refType="h" fact="0.45"/>
                <dgm:constr type="w" for="ch" forName="centerBoxChildren" refType="w" fact="0.95"/>
                <dgm:constr type="h" for="ch" forName="centerBoxChildren" refType="h" fact="0.45"/>
              </dgm:constrLst>
            </dgm:if>
            <dgm:else name="Name60">
              <dgm:constrLst>
                <dgm:constr type="l" for="ch" forName="centerBoxParent"/>
                <dgm:constr type="t" for="ch" forName="centerBoxParent"/>
                <dgm:constr type="w" for="ch" forName="centerBoxParent" refType="w"/>
                <dgm:constr type="h" for="ch" forName="centerBoxParent" refType="h"/>
              </dgm:constrLst>
            </dgm:else>
          </dgm:choose>
          <dgm:ruleLst/>
          <dgm:layoutNode name="centerBoxParent" styleLbl="node1">
            <dgm:alg type="tx">
              <dgm:param type="txAnchorVert" val="t"/>
              <dgm:param type="parTxLTRAlign" val="l"/>
              <dgm:param type="parTxRTLAlign" val="r"/>
            </dgm:alg>
            <dgm:shape xmlns:r="http://schemas.openxmlformats.org/officeDocument/2006/relationships" type="roundRect" r:blip="">
              <dgm:adjLst>
                <dgm:adj idx="1" val="0.105"/>
              </dgm:adjLst>
            </dgm:shape>
            <dgm:presOf axis="ch" ptType="node" st="3" cnt="1"/>
            <dgm:constrLst>
              <dgm:constr type="tMarg" refType="primFontSz" fact="0.3"/>
              <dgm:constr type="lMarg" refType="primFontSz" fact="0.3"/>
              <dgm:constr type="rMarg" refType="primFontSz" fact="0.3"/>
            </dgm:constrLst>
            <dgm:ruleLst>
              <dgm:rule type="primFontSz" val="5" fact="NaN" max="NaN"/>
            </dgm:ruleLst>
          </dgm:layoutNode>
          <dgm:choose name="Name61">
            <dgm:if name="Name62" axis="ch ch" ptType="node node" st="3 1" cnt="1 0" func="cnt" op="gt" val="0">
              <dgm:layoutNode name="centerBoxChildren">
                <dgm:choose name="Name63">
                  <dgm:if name="Name64" func="var" arg="dir" op="equ" val="norm">
                    <dgm:alg type="lin">
                      <dgm:param type="horzAlign" val="l"/>
                    </dgm:alg>
                  </dgm:if>
                  <dgm:else name="Name65">
                    <dgm:alg type="lin">
                      <dgm:param type="linDir" val="fromR"/>
                      <dgm:param type="horzAlign" val="r"/>
                    </dgm:alg>
                  </dgm:else>
                </dgm:choose>
                <dgm:shape xmlns:r="http://schemas.openxmlformats.org/officeDocument/2006/relationships" r:blip="">
                  <dgm:adjLst/>
                </dgm:shape>
                <dgm:presOf/>
                <dgm:constrLst>
                  <dgm:constr type="w" for="ch" forName="cChild" refType="w"/>
                  <dgm:constr type="h" for="ch" forName="cChild" refType="h"/>
                </dgm:constrLst>
                <dgm:ruleLst/>
                <dgm:forEach name="Name66" axis="ch ch" ptType="node node" st="3 1" cnt="1 0">
                  <dgm:layoutNode name="cChild" styleLbl="fgAcc1">
                    <dgm:varLst>
                      <dgm:bulletEnabled val="1"/>
                    </dgm:varLst>
                    <dgm:alg type="tx"/>
                    <dgm:shape xmlns:r="http://schemas.openxmlformats.org/officeDocument/2006/relationships" type="roundRect" r:blip="">
                      <dgm:adjLst>
                        <dgm:adj idx="1" val="0.105"/>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Name67" axis="followSib" ptType="sibTrans" cnt="1">
                    <dgm:layoutNode name="centerSibTrans">
                      <dgm:alg type="sp"/>
                      <dgm:shape xmlns:r="http://schemas.openxmlformats.org/officeDocument/2006/relationships" r:blip="">
                        <dgm:adjLst/>
                      </dgm:shape>
                      <dgm:presOf/>
                      <dgm:constrLst>
                        <dgm:constr type="userA"/>
                        <dgm:constr type="w" refType="userA" fact="0.015"/>
                        <dgm:constr type="h" refType="userA" fact="0.015"/>
                      </dgm:constrLst>
                      <dgm:ruleLst/>
                    </dgm:layoutNode>
                  </dgm:forEach>
                </dgm:forEach>
              </dgm:layoutNode>
            </dgm:if>
            <dgm:else name="Name68"/>
          </dgm:choose>
        </dgm:layoutNode>
      </dgm:if>
      <dgm:else name="Name69"/>
    </dgm:choose>
  </dgm:layoutNode>
</dgm:layoutDef>
</file>

<file path=ppt/diagrams/layout22.xml><?xml version="1.0" encoding="utf-8"?>
<dgm:layoutDef xmlns:dgm="http://schemas.openxmlformats.org/drawingml/2006/diagram" xmlns:a="http://schemas.openxmlformats.org/drawingml/2006/main" uniqueId="urn:microsoft.com/office/officeart/2005/8/layout/target2">
  <dgm:title val=""/>
  <dgm:desc val=""/>
  <dgm:catLst>
    <dgm:cat type="relationship" pri="1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chMax val="3"/>
      <dgm:chPref val="1"/>
      <dgm:dir/>
      <dgm:animLvl val="lvl"/>
      <dgm:resizeHandles/>
    </dgm:varLst>
    <dgm:alg type="composite">
      <dgm:param type="horzAlign" val="none"/>
      <dgm:param type="vertAlign" val="none"/>
    </dgm:alg>
    <dgm:shape xmlns:r="http://schemas.openxmlformats.org/officeDocument/2006/relationships" r:blip="">
      <dgm:adjLst/>
    </dgm:shape>
    <dgm:presOf/>
    <dgm:choose name="Name1">
      <dgm:if name="Name2" func="var" arg="dir" op="equ" val="norm">
        <dgm:choose name="Name3">
          <dgm:if name="Name4" axis="ch ch" ptType="node node" st="1 1" cnt="1 0" func="cnt" op="gt" val="0">
            <dgm:choose name="Name5">
              <dgm:if name="Name6" axis="ch ch" ptType="node node" st="2 1" cnt="1 0" func="cnt" op="gt" val="0">
                <dgm:constrLst>
                  <dgm:constr type="primFontSz" for="des" forName="middleBoxParent" val="65"/>
                  <dgm:constr type="primFontSz" for="des" forName="mChild" val="65"/>
                  <dgm:constr type="primFontSz" for="des" forName="outerBoxParent" refType="primFontSz" refFor="des" refForName="middleBoxParent" op="equ"/>
                  <dgm:constr type="primFontSz" for="des" forName="centerBoxParent" refType="primFontSz" refFor="des" refForName="middleBoxParent" op="equ"/>
                  <dgm:constr type="primFontSz" for="des" forName="oChild" refType="primFontSz" refFor="des" refForName="mChild" op="equ"/>
                  <dgm:constr type="primFontSz" for="des" forName="cChild" refType="primFontSz" refFor="des" refForName="mChild" op="equ"/>
                  <dgm:constr type="l" for="ch" forName="outerBox"/>
                  <dgm:constr type="t" for="ch" forName="outerBox"/>
                  <dgm:constr type="w" for="ch" forName="outerBox" refType="w"/>
                  <dgm:constr type="h" for="ch" forName="outerBox" refType="h"/>
                  <dgm:constr type="l" for="ch" forName="middleBox" refType="w" fact="0.2"/>
                  <dgm:constr type="t" for="ch" forName="middleBox" refType="h" fact="0.25"/>
                  <dgm:constr type="w" for="ch" forName="middleBox" refType="w" fact="0.775"/>
                  <dgm:constr type="h" for="ch" forName="middleBox" refType="h" fact="0.7"/>
                  <dgm:constr type="l" for="ch" forName="centerBox" refType="w" fact="0.395"/>
                  <dgm:constr type="t" for="ch" forName="centerBox" refType="h" fact="0.5"/>
                  <dgm:constr type="w" for="ch" forName="centerBox" refType="w" fact="0.555"/>
                  <dgm:constr type="h" for="ch" forName="centerBox" refType="h" fact="0.4"/>
                  <dgm:constr type="userA" for="des" forName="outerSibTrans" refType="w"/>
                  <dgm:constr type="userA" for="des" forName="middleSibTrans" refType="w"/>
                  <dgm:constr type="userA" for="des" forName="centerSibTrans" refType="w"/>
                </dgm:constrLst>
              </dgm:if>
              <dgm:else name="Name7">
                <dgm:constrLst>
                  <dgm:constr type="primFontSz" for="des" forName="middleBoxParent" val="65"/>
                  <dgm:constr type="primFontSz" for="des" forName="mChild" val="65"/>
                  <dgm:constr type="primFontSz" for="des" forName="outerBoxParent" refType="primFontSz" refFor="des" refForName="middleBoxParent" op="equ"/>
                  <dgm:constr type="primFontSz" for="des" forName="centerBoxParent" refType="primFontSz" refFor="des" refForName="middleBoxParent" op="equ"/>
                  <dgm:constr type="primFontSz" for="des" forName="oChild" refType="primFontSz" refFor="des" refForName="mChild" op="equ"/>
                  <dgm:constr type="primFontSz" for="des" forName="cChild" refType="primFontSz" refFor="des" refForName="mChild" op="equ"/>
                  <dgm:constr type="l" for="ch" forName="outerBox"/>
                  <dgm:constr type="t" for="ch" forName="outerBox"/>
                  <dgm:constr type="w" for="ch" forName="outerBox" refType="w"/>
                  <dgm:constr type="h" for="ch" forName="outerBox" refType="h"/>
                  <dgm:constr type="l" for="ch" forName="middleBox" refType="w" fact="0.2"/>
                  <dgm:constr type="t" for="ch" forName="middleBox" refType="h" fact="0.25"/>
                  <dgm:constr type="w" for="ch" forName="middleBox" refType="w" fact="0.775"/>
                  <dgm:constr type="h" for="ch" forName="middleBox" refType="h" fact="0.7"/>
                  <dgm:constr type="l" for="ch" forName="centerBox" refType="w" fact="0.225"/>
                  <dgm:constr type="t" for="ch" forName="centerBox" refType="h" fact="0.5"/>
                  <dgm:constr type="w" for="ch" forName="centerBox" refType="w" fact="0.725"/>
                  <dgm:constr type="h" for="ch" forName="centerBox" refType="h" fact="0.4"/>
                  <dgm:constr type="userA" for="des" forName="outerSibTrans" refType="w"/>
                  <dgm:constr type="userA" for="des" forName="middleSibTrans" refType="w"/>
                  <dgm:constr type="userA" for="des" forName="centerSibTrans" refType="w"/>
                </dgm:constrLst>
              </dgm:else>
            </dgm:choose>
          </dgm:if>
          <dgm:else name="Name8">
            <dgm:choose name="Name9">
              <dgm:if name="Name10" axis="ch ch" ptType="node node" st="2 1" cnt="1 0" func="cnt" op="gt" val="0">
                <dgm:constrLst>
                  <dgm:constr type="primFontSz" for="des" forName="middleBoxParent" val="65"/>
                  <dgm:constr type="primFontSz" for="des" forName="mChild" val="65"/>
                  <dgm:constr type="primFontSz" for="des" forName="outerBoxParent" refType="primFontSz" refFor="des" refForName="middleBoxParent" op="equ"/>
                  <dgm:constr type="primFontSz" for="des" forName="centerBoxParent" refType="primFontSz" refFor="des" refForName="middleBoxParent" op="equ"/>
                  <dgm:constr type="primFontSz" for="des" forName="oChild" refType="primFontSz" refFor="des" refForName="mChild" op="equ"/>
                  <dgm:constr type="primFontSz" for="des" forName="cChild" refType="primFontSz" refFor="des" refForName="mChild" op="equ"/>
                  <dgm:constr type="l" for="ch" forName="outerBox"/>
                  <dgm:constr type="t" for="ch" forName="outerBox"/>
                  <dgm:constr type="w" for="ch" forName="outerBox" refType="w"/>
                  <dgm:constr type="h" for="ch" forName="outerBox" refType="h"/>
                  <dgm:constr type="l" for="ch" forName="middleBox" refType="w" fact="0.025"/>
                  <dgm:constr type="t" for="ch" forName="middleBox" refType="h" fact="0.25"/>
                  <dgm:constr type="w" for="ch" forName="middleBox" refType="w" fact="0.95"/>
                  <dgm:constr type="h" for="ch" forName="middleBox" refType="h" fact="0.7"/>
                  <dgm:constr type="l" for="ch" forName="centerBox" refType="w" fact="0.26"/>
                  <dgm:constr type="t" for="ch" forName="centerBox" refType="h" fact="0.5"/>
                  <dgm:constr type="w" for="ch" forName="centerBox" refType="w" fact="0.69"/>
                  <dgm:constr type="h" for="ch" forName="centerBox" refType="h" fact="0.4"/>
                  <dgm:constr type="userA" for="des" forName="outerSibTrans" refType="w"/>
                  <dgm:constr type="userA" for="des" forName="middleSibTrans" refType="w"/>
                  <dgm:constr type="userA" for="des" forName="centerSibTrans" refType="w"/>
                </dgm:constrLst>
              </dgm:if>
              <dgm:else name="Name11">
                <dgm:constrLst>
                  <dgm:constr type="primFontSz" for="des" forName="middleBoxParent" val="65"/>
                  <dgm:constr type="primFontSz" for="des" forName="mChild" val="65"/>
                  <dgm:constr type="primFontSz" for="des" forName="outerBoxParent" refType="primFontSz" refFor="des" refForName="middleBoxParent" op="equ"/>
                  <dgm:constr type="primFontSz" for="des" forName="centerBoxParent" refType="primFontSz" refFor="des" refForName="middleBoxParent" op="equ"/>
                  <dgm:constr type="primFontSz" for="des" forName="oChild" refType="primFontSz" refFor="des" refForName="mChild" op="equ"/>
                  <dgm:constr type="primFontSz" for="des" forName="cChild" refType="primFontSz" refFor="des" refForName="mChild" op="equ"/>
                  <dgm:constr type="l" for="ch" forName="outerBox"/>
                  <dgm:constr type="t" for="ch" forName="outerBox"/>
                  <dgm:constr type="w" for="ch" forName="outerBox" refType="w"/>
                  <dgm:constr type="h" for="ch" forName="outerBox" refType="h"/>
                  <dgm:constr type="l" for="ch" forName="middleBox" refType="w" fact="0.025"/>
                  <dgm:constr type="t" for="ch" forName="middleBox" refType="h" fact="0.25"/>
                  <dgm:constr type="w" for="ch" forName="middleBox" refType="w" fact="0.95"/>
                  <dgm:constr type="h" for="ch" forName="middleBox" refType="h" fact="0.7"/>
                  <dgm:constr type="l" for="ch" forName="centerBox" refType="w" fact="0.05"/>
                  <dgm:constr type="t" for="ch" forName="centerBox" refType="h" fact="0.5"/>
                  <dgm:constr type="w" for="ch" forName="centerBox" refType="w" fact="0.9"/>
                  <dgm:constr type="h" for="ch" forName="centerBox" refType="h" fact="0.4"/>
                  <dgm:constr type="userA" for="des" forName="outerSibTrans" refType="w"/>
                  <dgm:constr type="userA" for="des" forName="middleSibTrans" refType="w"/>
                  <dgm:constr type="userA" for="des" forName="centerSibTrans" refType="w"/>
                </dgm:constrLst>
              </dgm:else>
            </dgm:choose>
          </dgm:else>
        </dgm:choose>
      </dgm:if>
      <dgm:else name="Name12">
        <dgm:choose name="Name13">
          <dgm:if name="Name14" axis="ch ch" ptType="node node" st="1 1" cnt="1 0" func="cnt" op="gt" val="0">
            <dgm:choose name="Name15">
              <dgm:if name="Name16" axis="ch ch" ptType="node node" st="2 1" cnt="1 0" func="cnt" op="gt" val="0">
                <dgm:constrLst>
                  <dgm:constr type="primFontSz" for="des" forName="middleBoxParent" val="65"/>
                  <dgm:constr type="primFontSz" for="des" forName="mChild" val="65"/>
                  <dgm:constr type="primFontSz" for="des" forName="outerBoxParent" refType="primFontSz" refFor="des" refForName="middleBoxParent" op="equ"/>
                  <dgm:constr type="primFontSz" for="des" forName="centerBoxParent" refType="primFontSz" refFor="des" refForName="middleBoxParent" op="equ"/>
                  <dgm:constr type="primFontSz" for="des" forName="oChild" refType="primFontSz" refFor="des" refForName="mChild" op="equ"/>
                  <dgm:constr type="primFontSz" for="des" forName="cChild" refType="primFontSz" refFor="des" refForName="mChild" op="equ"/>
                  <dgm:constr type="l" for="ch" forName="outerBox"/>
                  <dgm:constr type="t" for="ch" forName="outerBox"/>
                  <dgm:constr type="w" for="ch" forName="outerBox" refType="w"/>
                  <dgm:constr type="h" for="ch" forName="outerBox" refType="h"/>
                  <dgm:constr type="l" for="ch" forName="middleBox" refType="w" fact="0.025"/>
                  <dgm:constr type="t" for="ch" forName="middleBox" refType="h" fact="0.25"/>
                  <dgm:constr type="w" for="ch" forName="middleBox" refType="w" fact="0.775"/>
                  <dgm:constr type="h" for="ch" forName="middleBox" refType="h" fact="0.7"/>
                  <dgm:constr type="l" for="ch" forName="centerBox" refType="w" fact="0.05"/>
                  <dgm:constr type="t" for="ch" forName="centerBox" refType="h" fact="0.5"/>
                  <dgm:constr type="w" for="ch" forName="centerBox" refType="w" fact="0.55"/>
                  <dgm:constr type="h" for="ch" forName="centerBox" refType="h" fact="0.4"/>
                  <dgm:constr type="userA" for="des" forName="outerSibTrans" refType="w"/>
                  <dgm:constr type="userA" for="des" forName="middleSibTrans" refType="w"/>
                  <dgm:constr type="userA" for="des" forName="centerSibTrans" refType="w"/>
                </dgm:constrLst>
              </dgm:if>
              <dgm:else name="Name17">
                <dgm:constrLst>
                  <dgm:constr type="primFontSz" for="des" forName="middleBoxParent" val="65"/>
                  <dgm:constr type="primFontSz" for="des" forName="mChild" val="65"/>
                  <dgm:constr type="primFontSz" for="des" forName="outerBoxParent" refType="primFontSz" refFor="des" refForName="middleBoxParent" op="equ"/>
                  <dgm:constr type="primFontSz" for="des" forName="centerBoxParent" refType="primFontSz" refFor="des" refForName="middleBoxParent" op="equ"/>
                  <dgm:constr type="primFontSz" for="des" forName="oChild" refType="primFontSz" refFor="des" refForName="mChild" op="equ"/>
                  <dgm:constr type="primFontSz" for="des" forName="cChild" refType="primFontSz" refFor="des" refForName="mChild" op="equ"/>
                  <dgm:constr type="l" for="ch" forName="outerBox"/>
                  <dgm:constr type="t" for="ch" forName="outerBox"/>
                  <dgm:constr type="w" for="ch" forName="outerBox" refType="w"/>
                  <dgm:constr type="h" for="ch" forName="outerBox" refType="h"/>
                  <dgm:constr type="l" for="ch" forName="middleBox" refType="w" fact="0.025"/>
                  <dgm:constr type="t" for="ch" forName="middleBox" refType="h" fact="0.25"/>
                  <dgm:constr type="w" for="ch" forName="middleBox" refType="w" fact="0.775"/>
                  <dgm:constr type="h" for="ch" forName="middleBox" refType="h" fact="0.7"/>
                  <dgm:constr type="l" for="ch" forName="centerBox" refType="w" fact="0.05"/>
                  <dgm:constr type="t" for="ch" forName="centerBox" refType="h" fact="0.5"/>
                  <dgm:constr type="w" for="ch" forName="centerBox" refType="w" fact="0.725"/>
                  <dgm:constr type="h" for="ch" forName="centerBox" refType="h" fact="0.4"/>
                  <dgm:constr type="userA" for="des" forName="outerSibTrans" refType="w"/>
                  <dgm:constr type="userA" for="des" forName="middleSibTrans" refType="w"/>
                  <dgm:constr type="userA" for="des" forName="centerSibTrans" refType="w"/>
                </dgm:constrLst>
              </dgm:else>
            </dgm:choose>
          </dgm:if>
          <dgm:else name="Name18">
            <dgm:choose name="Name19">
              <dgm:if name="Name20" axis="ch ch" ptType="node node" st="2 1" cnt="1 0" func="cnt" op="gt" val="0">
                <dgm:constrLst>
                  <dgm:constr type="primFontSz" for="des" forName="middleBoxParent" val="65"/>
                  <dgm:constr type="primFontSz" for="des" forName="mChild" val="65"/>
                  <dgm:constr type="primFontSz" for="des" forName="outerBoxParent" refType="primFontSz" refFor="des" refForName="middleBoxParent" op="equ"/>
                  <dgm:constr type="primFontSz" for="des" forName="centerBoxParent" refType="primFontSz" refFor="des" refForName="middleBoxParent" op="equ"/>
                  <dgm:constr type="primFontSz" for="des" forName="oChild" refType="primFontSz" refFor="des" refForName="mChild" op="equ"/>
                  <dgm:constr type="primFontSz" for="des" forName="cChild" refType="primFontSz" refFor="des" refForName="mChild" op="equ"/>
                  <dgm:constr type="l" for="ch" forName="outerBox"/>
                  <dgm:constr type="t" for="ch" forName="outerBox"/>
                  <dgm:constr type="w" for="ch" forName="outerBox" refType="w"/>
                  <dgm:constr type="h" for="ch" forName="outerBox" refType="h"/>
                  <dgm:constr type="l" for="ch" forName="middleBox" refType="w" fact="0.025"/>
                  <dgm:constr type="t" for="ch" forName="middleBox" refType="h" fact="0.25"/>
                  <dgm:constr type="w" for="ch" forName="middleBox" refType="w" fact="0.95"/>
                  <dgm:constr type="h" for="ch" forName="middleBox" refType="h" fact="0.7"/>
                  <dgm:constr type="l" for="ch" forName="centerBox" refType="w" fact="0.05"/>
                  <dgm:constr type="t" for="ch" forName="centerBox" refType="h" fact="0.5"/>
                  <dgm:constr type="w" for="ch" forName="centerBox" refType="w" fact="0.69"/>
                  <dgm:constr type="h" for="ch" forName="centerBox" refType="h" fact="0.4"/>
                  <dgm:constr type="userA" for="des" forName="outerSibTrans" refType="w"/>
                  <dgm:constr type="userA" for="des" forName="middleSibTrans" refType="w"/>
                  <dgm:constr type="userA" for="des" forName="centerSibTrans" refType="w"/>
                </dgm:constrLst>
              </dgm:if>
              <dgm:else name="Name21">
                <dgm:constrLst>
                  <dgm:constr type="primFontSz" for="des" forName="middleBoxParent" val="65"/>
                  <dgm:constr type="primFontSz" for="des" forName="mChild" val="65"/>
                  <dgm:constr type="primFontSz" for="des" forName="outerBoxParent" refType="primFontSz" refFor="des" refForName="middleBoxParent" op="equ"/>
                  <dgm:constr type="primFontSz" for="des" forName="centerBoxParent" refType="primFontSz" refFor="des" refForName="middleBoxParent" op="equ"/>
                  <dgm:constr type="primFontSz" for="des" forName="oChild" refType="primFontSz" refFor="des" refForName="mChild" op="equ"/>
                  <dgm:constr type="primFontSz" for="des" forName="cChild" refType="primFontSz" refFor="des" refForName="mChild" op="equ"/>
                  <dgm:constr type="l" for="ch" forName="outerBox"/>
                  <dgm:constr type="t" for="ch" forName="outerBox"/>
                  <dgm:constr type="w" for="ch" forName="outerBox" refType="w"/>
                  <dgm:constr type="h" for="ch" forName="outerBox" refType="h"/>
                  <dgm:constr type="l" for="ch" forName="middleBox" refType="w" fact="0.025"/>
                  <dgm:constr type="t" for="ch" forName="middleBox" refType="h" fact="0.25"/>
                  <dgm:constr type="w" for="ch" forName="middleBox" refType="w" fact="0.95"/>
                  <dgm:constr type="h" for="ch" forName="middleBox" refType="h" fact="0.7"/>
                  <dgm:constr type="l" for="ch" forName="centerBox" refType="w" fact="0.05"/>
                  <dgm:constr type="t" for="ch" forName="centerBox" refType="h" fact="0.5"/>
                  <dgm:constr type="w" for="ch" forName="centerBox" refType="w" fact="0.9"/>
                  <dgm:constr type="h" for="ch" forName="centerBox" refType="h" fact="0.4"/>
                  <dgm:constr type="userA" for="des" forName="outerSibTrans" refType="w"/>
                  <dgm:constr type="userA" for="des" forName="middleSibTrans" refType="w"/>
                  <dgm:constr type="userA" for="des" forName="centerSibTrans" refType="w"/>
                </dgm:constrLst>
              </dgm:else>
            </dgm:choose>
          </dgm:else>
        </dgm:choose>
      </dgm:else>
    </dgm:choose>
    <dgm:ruleLst/>
    <dgm:choose name="Name22">
      <dgm:if name="Name23" axis="root ch" ptType="all node" st="1 1" cnt="0 0" func="cnt" op="gte" val="1">
        <dgm:layoutNode name="outerBox" styleLbl="node1">
          <dgm:alg type="composite">
            <dgm:param type="horzAlign" val="none"/>
            <dgm:param type="vertAlign" val="none"/>
          </dgm:alg>
          <dgm:shape xmlns:r="http://schemas.openxmlformats.org/officeDocument/2006/relationships" r:blip="">
            <dgm:adjLst/>
          </dgm:shape>
          <dgm:presOf/>
          <dgm:choose name="Name24">
            <dgm:if name="Name25" axis="root ch" ptType="all node" st="1 1" cnt="0 0" func="cnt" op="gt" val="1">
              <dgm:choose name="Name26">
                <dgm:if name="Name27" func="var" arg="dir" op="equ" val="norm">
                  <dgm:constrLst>
                    <dgm:constr type="l" for="ch" forName="outerBoxParent"/>
                    <dgm:constr type="t" for="ch" forName="outerBoxParent"/>
                    <dgm:constr type="w" for="ch" forName="outerBoxParent" refType="w"/>
                    <dgm:constr type="h" for="ch" forName="outerBoxParent" refType="h"/>
                    <dgm:constr type="bMarg" for="ch" forName="outerBoxParent" refType="h" fact="2.2"/>
                    <dgm:constr type="l" for="ch" forName="outerBoxChildren" refType="w" fact="0.025"/>
                    <dgm:constr type="t" for="ch" forName="outerBoxChildren" refType="h" fact="0.25"/>
                    <dgm:constr type="w" for="ch" forName="outerBoxChildren" refType="w" fact="0.15"/>
                    <dgm:constr type="h" for="ch" forName="outerBoxChildren" refType="h" fact="0.7"/>
                  </dgm:constrLst>
                </dgm:if>
                <dgm:else name="Name28">
                  <dgm:constrLst>
                    <dgm:constr type="l" for="ch" forName="outerBoxParent"/>
                    <dgm:constr type="t" for="ch" forName="outerBoxParent"/>
                    <dgm:constr type="w" for="ch" forName="outerBoxParent" refType="w"/>
                    <dgm:constr type="h" for="ch" forName="outerBoxParent" refType="h"/>
                    <dgm:constr type="bMarg" for="ch" forName="outerBoxParent" refType="h" fact="2.2"/>
                    <dgm:constr type="l" for="ch" forName="outerBoxChildren" refType="w" fact="0.825"/>
                    <dgm:constr type="t" for="ch" forName="outerBoxChildren" refType="h" fact="0.25"/>
                    <dgm:constr type="w" for="ch" forName="outerBoxChildren" refType="w" fact="0.15"/>
                    <dgm:constr type="h" for="ch" forName="outerBoxChildren" refType="h" fact="0.7"/>
                  </dgm:constrLst>
                </dgm:else>
              </dgm:choose>
            </dgm:if>
            <dgm:else name="Name29">
              <dgm:constrLst>
                <dgm:constr type="l" for="ch" forName="outerBoxParent"/>
                <dgm:constr type="t" for="ch" forName="outerBoxParent"/>
                <dgm:constr type="w" for="ch" forName="outerBoxParent" refType="w"/>
                <dgm:constr type="h" for="ch" forName="outerBoxParent" refType="h"/>
                <dgm:constr type="bMarg" for="ch" forName="outerBoxParent" refType="h" fact="1.75"/>
                <dgm:constr type="l" for="ch" forName="outerBoxChildren" refType="w" fact="0.025"/>
                <dgm:constr type="t" for="ch" forName="outerBoxChildren" refType="h" fact="0.45"/>
                <dgm:constr type="w" for="ch" forName="outerBoxChildren" refType="w" fact="0.95"/>
                <dgm:constr type="h" for="ch" forName="outerBoxChildren" refType="h" fact="0.45"/>
              </dgm:constrLst>
            </dgm:else>
          </dgm:choose>
          <dgm:ruleLst/>
          <dgm:layoutNode name="outerBoxParent" styleLbl="node1">
            <dgm:alg type="tx">
              <dgm:param type="txAnchorVert" val="t"/>
              <dgm:param type="parTxLTRAlign" val="l"/>
              <dgm:param type="parTxRTLAlign" val="r"/>
            </dgm:alg>
            <dgm:shape xmlns:r="http://schemas.openxmlformats.org/officeDocument/2006/relationships" type="roundRect" r:blip="">
              <dgm:adjLst>
                <dgm:adj idx="1" val="0.085"/>
              </dgm:adjLst>
            </dgm:shape>
            <dgm:presOf axis="ch" ptType="node" cnt="1"/>
            <dgm:constrLst>
              <dgm:constr type="tMarg" refType="primFontSz" fact="0.3"/>
              <dgm:constr type="lMarg" refType="primFontSz" fact="0.3"/>
              <dgm:constr type="rMarg" refType="primFontSz" fact="0.3"/>
            </dgm:constrLst>
            <dgm:ruleLst>
              <dgm:rule type="primFontSz" val="5" fact="NaN" max="NaN"/>
            </dgm:ruleLst>
          </dgm:layoutNode>
          <dgm:layoutNode name="outerBoxChildren">
            <dgm:choose name="Name30">
              <dgm:if name="Name31" axis="root ch" ptType="all node" st="1 1" cnt="0 0" func="cnt" op="gt" val="1">
                <dgm:alg type="lin">
                  <dgm:param type="linDir" val="fromT"/>
                  <dgm:param type="vertAlign" val="t"/>
                </dgm:alg>
              </dgm:if>
              <dgm:else name="Name32">
                <dgm:choose name="Name33">
                  <dgm:if name="Name34" func="var" arg="dir" op="equ" val="norm">
                    <dgm:alg type="lin">
                      <dgm:param type="horzAlign" val="l"/>
                    </dgm:alg>
                  </dgm:if>
                  <dgm:else name="Name35">
                    <dgm:alg type="lin">
                      <dgm:param type="linDir" val="fromR"/>
                      <dgm:param type="horzAlign" val="r"/>
                    </dgm:alg>
                  </dgm:else>
                </dgm:choose>
              </dgm:else>
            </dgm:choose>
            <dgm:shape xmlns:r="http://schemas.openxmlformats.org/officeDocument/2006/relationships" r:blip="">
              <dgm:adjLst/>
            </dgm:shape>
            <dgm:presOf/>
            <dgm:constrLst>
              <dgm:constr type="w" for="ch" forName="oChild" refType="w"/>
              <dgm:constr type="h" for="ch" forName="oChild" refType="h"/>
            </dgm:constrLst>
            <dgm:ruleLst/>
            <dgm:forEach name="Name36" axis="ch ch" ptType="node node" st="1 1" cnt="1 0">
              <dgm:layoutNode name="oChild" styleLbl="fgAcc1">
                <dgm:varLst>
                  <dgm:bulletEnabled val="1"/>
                </dgm:varLst>
                <dgm:alg type="tx"/>
                <dgm:shape xmlns:r="http://schemas.openxmlformats.org/officeDocument/2006/relationships" type="roundRect" r:blip="">
                  <dgm:adjLst>
                    <dgm:adj idx="1" val="0.105"/>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Name37" axis="followSib" ptType="sibTrans" cnt="1">
                <dgm:layoutNode name="outerSibTrans">
                  <dgm:alg type="sp"/>
                  <dgm:shape xmlns:r="http://schemas.openxmlformats.org/officeDocument/2006/relationships" r:blip="">
                    <dgm:adjLst/>
                  </dgm:shape>
                  <dgm:presOf/>
                  <dgm:constrLst>
                    <dgm:constr type="userA"/>
                    <dgm:constr type="w" refType="userA" fact="0.015"/>
                    <dgm:constr type="h" refType="userA" fact="0.015"/>
                  </dgm:constrLst>
                  <dgm:ruleLst/>
                </dgm:layoutNode>
              </dgm:forEach>
            </dgm:forEach>
          </dgm:layoutNode>
        </dgm:layoutNode>
      </dgm:if>
      <dgm:else name="Name38"/>
    </dgm:choose>
    <dgm:choose name="Name39">
      <dgm:if name="Name40" axis="root ch" ptType="all node" st="1 1" cnt="0 0" func="cnt" op="gte" val="2">
        <dgm:layoutNode name="middleBox">
          <dgm:alg type="composite">
            <dgm:param type="horzAlign" val="none"/>
            <dgm:param type="vertAlign" val="none"/>
          </dgm:alg>
          <dgm:shape xmlns:r="http://schemas.openxmlformats.org/officeDocument/2006/relationships" r:blip="">
            <dgm:adjLst/>
          </dgm:shape>
          <dgm:presOf/>
          <dgm:choose name="Name41">
            <dgm:if name="Name42" axis="root ch" ptType="all node" st="1 1" cnt="0 0" func="cnt" op="gt" val="2">
              <dgm:choose name="Name43">
                <dgm:if name="Name44" func="var" arg="dir" op="equ" val="norm">
                  <dgm:constrLst>
                    <dgm:constr type="l" for="ch" forName="middleBoxParent"/>
                    <dgm:constr type="t" for="ch" forName="middleBoxParent"/>
                    <dgm:constr type="w" for="ch" forName="middleBoxParent" refType="w"/>
                    <dgm:constr type="h" for="ch" forName="middleBoxParent" refType="h"/>
                    <dgm:constr type="bMarg" for="ch" forName="middleBoxParent" refType="h" fact="1.8"/>
                    <dgm:constr type="l" for="ch" forName="middleBoxChildren" refType="w" fact="0.025"/>
                    <dgm:constr type="t" for="ch" forName="middleBoxChildren" refType="h" fact="0.35"/>
                    <dgm:constr type="w" for="ch" forName="middleBoxChildren" refType="w" fact="0.2"/>
                    <dgm:constr type="h" for="ch" forName="middleBoxChildren" refType="h" fact="0.575"/>
                  </dgm:constrLst>
                </dgm:if>
                <dgm:else name="Name45">
                  <dgm:constrLst>
                    <dgm:constr type="l" for="ch" forName="middleBoxParent"/>
                    <dgm:constr type="t" for="ch" forName="middleBoxParent"/>
                    <dgm:constr type="w" for="ch" forName="middleBoxParent" refType="w"/>
                    <dgm:constr type="h" for="ch" forName="middleBoxParent" refType="h"/>
                    <dgm:constr type="bMarg" for="ch" forName="middleBoxParent" refType="h" fact="1.8"/>
                    <dgm:constr type="l" for="ch" forName="middleBoxChildren" refType="w" fact="0.775"/>
                    <dgm:constr type="t" for="ch" forName="middleBoxChildren" refType="h" fact="0.35"/>
                    <dgm:constr type="w" for="ch" forName="middleBoxChildren" refType="w" fact="0.2"/>
                    <dgm:constr type="h" for="ch" forName="middleBoxChildren" refType="h" fact="0.575"/>
                  </dgm:constrLst>
                </dgm:else>
              </dgm:choose>
            </dgm:if>
            <dgm:else name="Name46">
              <dgm:constrLst>
                <dgm:constr type="l" for="ch" forName="middleBoxParent"/>
                <dgm:constr type="t" for="ch" forName="middleBoxParent"/>
                <dgm:constr type="w" for="ch" forName="middleBoxParent" refType="w"/>
                <dgm:constr type="h" for="ch" forName="middleBoxParent" refType="h"/>
                <dgm:constr type="bMarg" for="ch" forName="middleBoxParent" refType="h" fact="1.8"/>
                <dgm:constr type="l" for="ch" forName="middleBoxChildren" refType="w" fact="0.025"/>
                <dgm:constr type="t" for="ch" forName="middleBoxChildren" refType="h" fact="0.45"/>
                <dgm:constr type="w" for="ch" forName="middleBoxChildren" refType="w" fact="0.95"/>
                <dgm:constr type="h" for="ch" forName="middleBoxChildren" refType="h" fact="0.45"/>
              </dgm:constrLst>
            </dgm:else>
          </dgm:choose>
          <dgm:ruleLst/>
          <dgm:layoutNode name="middleBoxParent" styleLbl="node1">
            <dgm:alg type="tx">
              <dgm:param type="txAnchorVert" val="t"/>
              <dgm:param type="parTxLTRAlign" val="l"/>
              <dgm:param type="parTxRTLAlign" val="r"/>
            </dgm:alg>
            <dgm:shape xmlns:r="http://schemas.openxmlformats.org/officeDocument/2006/relationships" type="roundRect" r:blip="">
              <dgm:adjLst>
                <dgm:adj idx="1" val="0.105"/>
              </dgm:adjLst>
            </dgm:shape>
            <dgm:presOf axis="ch" ptType="node" st="2" cnt="1"/>
            <dgm:constrLst>
              <dgm:constr type="tMarg" refType="primFontSz" fact="0.3"/>
              <dgm:constr type="lMarg" refType="primFontSz" fact="0.3"/>
              <dgm:constr type="rMarg" refType="primFontSz" fact="0.3"/>
            </dgm:constrLst>
            <dgm:ruleLst>
              <dgm:rule type="primFontSz" val="5" fact="NaN" max="NaN"/>
            </dgm:ruleLst>
          </dgm:layoutNode>
          <dgm:layoutNode name="middleBoxChildren">
            <dgm:choose name="Name47">
              <dgm:if name="Name48" axis="root ch" ptType="all node" st="1 1" cnt="0 0" func="cnt" op="gt" val="2">
                <dgm:alg type="lin">
                  <dgm:param type="linDir" val="fromT"/>
                  <dgm:param type="vertAlign" val="t"/>
                </dgm:alg>
              </dgm:if>
              <dgm:else name="Name49">
                <dgm:choose name="Name50">
                  <dgm:if name="Name51" func="var" arg="dir" op="equ" val="norm">
                    <dgm:alg type="lin">
                      <dgm:param type="horzAlign" val="l"/>
                    </dgm:alg>
                  </dgm:if>
                  <dgm:else name="Name52">
                    <dgm:alg type="lin">
                      <dgm:param type="linDir" val="fromR"/>
                      <dgm:param type="horzAlign" val="r"/>
                    </dgm:alg>
                  </dgm:else>
                </dgm:choose>
              </dgm:else>
            </dgm:choose>
            <dgm:shape xmlns:r="http://schemas.openxmlformats.org/officeDocument/2006/relationships" r:blip="">
              <dgm:adjLst/>
            </dgm:shape>
            <dgm:presOf/>
            <dgm:constrLst>
              <dgm:constr type="w" for="ch" forName="mChild" refType="w"/>
              <dgm:constr type="h" for="ch" forName="mChild" refType="h"/>
            </dgm:constrLst>
            <dgm:ruleLst/>
            <dgm:forEach name="Name53" axis="ch ch" ptType="node node" st="2 1" cnt="1 0">
              <dgm:layoutNode name="mChild" styleLbl="fgAcc1">
                <dgm:varLst>
                  <dgm:bulletEnabled val="1"/>
                </dgm:varLst>
                <dgm:alg type="tx"/>
                <dgm:shape xmlns:r="http://schemas.openxmlformats.org/officeDocument/2006/relationships" type="roundRect" r:blip="">
                  <dgm:adjLst>
                    <dgm:adj idx="1" val="0.105"/>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Name54" axis="followSib" ptType="sibTrans" cnt="1">
                <dgm:layoutNode name="middleSibTrans">
                  <dgm:alg type="sp"/>
                  <dgm:shape xmlns:r="http://schemas.openxmlformats.org/officeDocument/2006/relationships" r:blip="">
                    <dgm:adjLst/>
                  </dgm:shape>
                  <dgm:presOf/>
                  <dgm:constrLst>
                    <dgm:constr type="userA"/>
                    <dgm:constr type="w" refType="userA" fact="0.015"/>
                    <dgm:constr type="h" refType="userA" fact="0.015"/>
                  </dgm:constrLst>
                  <dgm:ruleLst/>
                </dgm:layoutNode>
              </dgm:forEach>
            </dgm:forEach>
          </dgm:layoutNode>
        </dgm:layoutNode>
      </dgm:if>
      <dgm:else name="Name55"/>
    </dgm:choose>
    <dgm:choose name="Name56">
      <dgm:if name="Name57" axis="root ch" ptType="all node" st="1 1" cnt="0 0" func="cnt" op="gte" val="3">
        <dgm:layoutNode name="centerBox">
          <dgm:alg type="composite">
            <dgm:param type="horzAlign" val="none"/>
            <dgm:param type="vertAlign" val="none"/>
          </dgm:alg>
          <dgm:shape xmlns:r="http://schemas.openxmlformats.org/officeDocument/2006/relationships" r:blip="">
            <dgm:adjLst/>
          </dgm:shape>
          <dgm:presOf/>
          <dgm:choose name="Name58">
            <dgm:if name="Name59" axis="ch ch" ptType="node node" st="3 1" cnt="1 0" func="cnt" op="gt" val="0">
              <dgm:constrLst>
                <dgm:constr type="l" for="ch" forName="centerBoxParent"/>
                <dgm:constr type="t" for="ch" forName="centerBoxParent"/>
                <dgm:constr type="w" for="ch" forName="centerBoxParent" refType="w"/>
                <dgm:constr type="h" for="ch" forName="centerBoxParent" refType="h"/>
                <dgm:constr type="bMarg" for="ch" forName="centerBoxParent" refType="h" fact="1.6"/>
                <dgm:constr type="l" for="ch" forName="centerBoxChildren" refType="w" fact="0.025"/>
                <dgm:constr type="t" for="ch" forName="centerBoxChildren" refType="h" fact="0.45"/>
                <dgm:constr type="w" for="ch" forName="centerBoxChildren" refType="w" fact="0.95"/>
                <dgm:constr type="h" for="ch" forName="centerBoxChildren" refType="h" fact="0.45"/>
              </dgm:constrLst>
            </dgm:if>
            <dgm:else name="Name60">
              <dgm:constrLst>
                <dgm:constr type="l" for="ch" forName="centerBoxParent"/>
                <dgm:constr type="t" for="ch" forName="centerBoxParent"/>
                <dgm:constr type="w" for="ch" forName="centerBoxParent" refType="w"/>
                <dgm:constr type="h" for="ch" forName="centerBoxParent" refType="h"/>
              </dgm:constrLst>
            </dgm:else>
          </dgm:choose>
          <dgm:ruleLst/>
          <dgm:layoutNode name="centerBoxParent" styleLbl="node1">
            <dgm:alg type="tx">
              <dgm:param type="txAnchorVert" val="t"/>
              <dgm:param type="parTxLTRAlign" val="l"/>
              <dgm:param type="parTxRTLAlign" val="r"/>
            </dgm:alg>
            <dgm:shape xmlns:r="http://schemas.openxmlformats.org/officeDocument/2006/relationships" type="roundRect" r:blip="">
              <dgm:adjLst>
                <dgm:adj idx="1" val="0.105"/>
              </dgm:adjLst>
            </dgm:shape>
            <dgm:presOf axis="ch" ptType="node" st="3" cnt="1"/>
            <dgm:constrLst>
              <dgm:constr type="tMarg" refType="primFontSz" fact="0.3"/>
              <dgm:constr type="lMarg" refType="primFontSz" fact="0.3"/>
              <dgm:constr type="rMarg" refType="primFontSz" fact="0.3"/>
            </dgm:constrLst>
            <dgm:ruleLst>
              <dgm:rule type="primFontSz" val="5" fact="NaN" max="NaN"/>
            </dgm:ruleLst>
          </dgm:layoutNode>
          <dgm:choose name="Name61">
            <dgm:if name="Name62" axis="ch ch" ptType="node node" st="3 1" cnt="1 0" func="cnt" op="gt" val="0">
              <dgm:layoutNode name="centerBoxChildren">
                <dgm:choose name="Name63">
                  <dgm:if name="Name64" func="var" arg="dir" op="equ" val="norm">
                    <dgm:alg type="lin">
                      <dgm:param type="horzAlign" val="l"/>
                    </dgm:alg>
                  </dgm:if>
                  <dgm:else name="Name65">
                    <dgm:alg type="lin">
                      <dgm:param type="linDir" val="fromR"/>
                      <dgm:param type="horzAlign" val="r"/>
                    </dgm:alg>
                  </dgm:else>
                </dgm:choose>
                <dgm:shape xmlns:r="http://schemas.openxmlformats.org/officeDocument/2006/relationships" r:blip="">
                  <dgm:adjLst/>
                </dgm:shape>
                <dgm:presOf/>
                <dgm:constrLst>
                  <dgm:constr type="w" for="ch" forName="cChild" refType="w"/>
                  <dgm:constr type="h" for="ch" forName="cChild" refType="h"/>
                </dgm:constrLst>
                <dgm:ruleLst/>
                <dgm:forEach name="Name66" axis="ch ch" ptType="node node" st="3 1" cnt="1 0">
                  <dgm:layoutNode name="cChild" styleLbl="fgAcc1">
                    <dgm:varLst>
                      <dgm:bulletEnabled val="1"/>
                    </dgm:varLst>
                    <dgm:alg type="tx"/>
                    <dgm:shape xmlns:r="http://schemas.openxmlformats.org/officeDocument/2006/relationships" type="roundRect" r:blip="">
                      <dgm:adjLst>
                        <dgm:adj idx="1" val="0.105"/>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Name67" axis="followSib" ptType="sibTrans" cnt="1">
                    <dgm:layoutNode name="centerSibTrans">
                      <dgm:alg type="sp"/>
                      <dgm:shape xmlns:r="http://schemas.openxmlformats.org/officeDocument/2006/relationships" r:blip="">
                        <dgm:adjLst/>
                      </dgm:shape>
                      <dgm:presOf/>
                      <dgm:constrLst>
                        <dgm:constr type="userA"/>
                        <dgm:constr type="w" refType="userA" fact="0.015"/>
                        <dgm:constr type="h" refType="userA" fact="0.015"/>
                      </dgm:constrLst>
                      <dgm:ruleLst/>
                    </dgm:layoutNode>
                  </dgm:forEach>
                </dgm:forEach>
              </dgm:layoutNode>
            </dgm:if>
            <dgm:else name="Name68"/>
          </dgm:choose>
        </dgm:layoutNode>
      </dgm:if>
      <dgm:else name="Name69"/>
    </dgm:choose>
  </dgm:layoutNode>
</dgm:layoutDef>
</file>

<file path=ppt/diagrams/layout3.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arrow2">
  <dgm:title val=""/>
  <dgm:desc val=""/>
  <dgm:catLst>
    <dgm:cat type="process" pri="2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arrowDiagram">
    <dgm:varLst>
      <dgm:chMax val="5"/>
      <dgm:dir/>
      <dgm:resizeHandles val="exact"/>
    </dgm:varLst>
    <dgm:alg type="composite">
      <dgm:param type="ar" val="1.6"/>
    </dgm:alg>
    <dgm:shape xmlns:r="http://schemas.openxmlformats.org/officeDocument/2006/relationships" r:blip="">
      <dgm:adjLst/>
    </dgm:shape>
    <dgm:presOf/>
    <dgm:constrLst>
      <dgm:constr type="l" for="ch" forName="arrow"/>
      <dgm:constr type="t" for="ch" forName="arrow"/>
      <dgm:constr type="w" for="ch" forName="arrow" refType="w"/>
      <dgm:constr type="h" for="ch" forName="arrow" refType="h"/>
      <dgm:constr type="ctrX" for="ch" forName="arrowDiagram1" refType="w" fact="0.5"/>
      <dgm:constr type="ctrY" for="ch" forName="arrowDiagram1" refType="h" fact="0.5"/>
      <dgm:constr type="w" for="ch" forName="arrowDiagram1" refType="w"/>
      <dgm:constr type="h" for="ch" forName="arrowDiagram1" refType="h"/>
      <dgm:constr type="ctrX" for="ch" forName="arrowDiagram2" refType="w" fact="0.5"/>
      <dgm:constr type="ctrY" for="ch" forName="arrowDiagram2" refType="h" fact="0.5"/>
      <dgm:constr type="w" for="ch" forName="arrowDiagram2" refType="w"/>
      <dgm:constr type="h" for="ch" forName="arrowDiagram2" refType="h"/>
      <dgm:constr type="ctrX" for="ch" forName="arrowDiagram3" refType="w" fact="0.5"/>
      <dgm:constr type="ctrY" for="ch" forName="arrowDiagram3" refType="h" fact="0.5"/>
      <dgm:constr type="w" for="ch" forName="arrowDiagram3" refType="w"/>
      <dgm:constr type="h" for="ch" forName="arrowDiagram3" refType="h"/>
      <dgm:constr type="ctrX" for="ch" forName="arrowDiagram4" refType="w" fact="0.5"/>
      <dgm:constr type="ctrY" for="ch" forName="arrowDiagram4" refType="h" fact="0.5"/>
      <dgm:constr type="w" for="ch" forName="arrowDiagram4" refType="w"/>
      <dgm:constr type="h" for="ch" forName="arrowDiagram4" refType="h"/>
      <dgm:constr type="ctrX" for="ch" forName="arrowDiagram5" refType="w" fact="0.5"/>
      <dgm:constr type="ctrY" for="ch" forName="arrowDiagram5" refType="h" fact="0.5"/>
      <dgm:constr type="w" for="ch" forName="arrowDiagram5" refType="w"/>
      <dgm:constr type="h" for="ch" forName="arrowDiagram5" refType="h"/>
    </dgm:constrLst>
    <dgm:ruleLst/>
    <dgm:choose name="Name0">
      <dgm:if name="Name1" axis="ch" ptType="node" func="cnt" op="gte" val="1">
        <dgm:layoutNode name="arrow" styleLbl="bgShp">
          <dgm:alg type="sp"/>
          <dgm:shape xmlns:r="http://schemas.openxmlformats.org/officeDocument/2006/relationships" type="swooshArrow" r:blip="">
            <dgm:adjLst>
              <dgm:adj idx="2" val="0.25"/>
            </dgm:adjLst>
          </dgm:shape>
          <dgm:presOf/>
          <dgm:constrLst/>
          <dgm:ruleLst/>
        </dgm:layoutNode>
        <dgm:choose name="Name2">
          <dgm:if name="Name3" axis="ch" ptType="node" func="cnt" op="lt" val="1"/>
          <dgm:if name="Name4" axis="ch" ptType="node" func="cnt" op="equ" val="1">
            <dgm:layoutNode name="arrowDiagram1">
              <dgm:varLst>
                <dgm:bulletEnabled val="1"/>
              </dgm:varLst>
              <dgm:alg type="composite">
                <dgm:param type="vertAlign" val="none"/>
                <dgm:param type="horzAlign" val="none"/>
              </dgm:alg>
              <dgm:shape xmlns:r="http://schemas.openxmlformats.org/officeDocument/2006/relationships" r:blip="">
                <dgm:adjLst/>
              </dgm:shape>
              <dgm:presOf/>
              <dgm:constrLst>
                <dgm:constr type="ctrX" for="ch" forName="bullet1" refType="w" fact="0.8"/>
                <dgm:constr type="ctrY" for="ch" forName="bullet1" refType="h" fact="0.262"/>
                <dgm:constr type="w" for="ch" forName="bullet1" refType="w" fact="0.074"/>
                <dgm:constr type="h" for="ch" forName="bullet1" refType="w" refFor="ch" refForName="bullet1"/>
                <dgm:constr type="r" for="ch" forName="textBox1" refType="ctrX" refFor="ch" refForName="bullet1"/>
                <dgm:constr type="t" for="ch" forName="textBox1" refType="ctrY" refFor="ch" refForName="bullet1"/>
                <dgm:constr type="w" for="ch" forName="textBox1" refType="w" fact="0.4"/>
                <dgm:constr type="h" for="ch" forName="textBox1" refType="h" fact="0.738"/>
                <dgm:constr type="userA" refType="h" refFor="ch" refForName="bullet1" fact="0.53"/>
                <dgm:constr type="rMarg" for="ch" forName="textBox1" refType="userA" fact="2.834"/>
                <dgm:constr type="primFontSz" for="ch" ptType="node" op="equ" val="65"/>
              </dgm:constrLst>
              <dgm:ruleLst/>
              <dgm:forEach name="Name5" axis="ch" ptType="node" cnt="1">
                <dgm:layoutNode name="bullet1" styleLbl="node1">
                  <dgm:alg type="sp"/>
                  <dgm:shape xmlns:r="http://schemas.openxmlformats.org/officeDocument/2006/relationships" type="ellipse" r:blip="">
                    <dgm:adjLst/>
                  </dgm:shape>
                  <dgm:presOf/>
                  <dgm:constrLst/>
                  <dgm:ruleLst/>
                </dgm:layoutNode>
                <dgm:layoutNode name="textBox1" styleLbl="revTx">
                  <dgm:varLst>
                    <dgm:bulletEnabled val="1"/>
                  </dgm:varLst>
                  <dgm:alg type="tx">
                    <dgm:param type="txAnchorVert" val="t"/>
                    <dgm:param type="parTxLTRAlign" val="r"/>
                    <dgm:param type="parTxRTLAlign" val="r"/>
                  </dgm:alg>
                  <dgm:shape xmlns:r="http://schemas.openxmlformats.org/officeDocument/2006/relationships" type="round2DiagRect" r:blip="">
                    <dgm:adjLst/>
                  </dgm:shape>
                  <dgm:presOf axis="desOrSelf" ptType="node"/>
                  <dgm:constrLst>
                    <dgm:constr type="lMarg"/>
                    <dgm:constr type="tMarg"/>
                    <dgm:constr type="bMarg"/>
                  </dgm:constrLst>
                  <dgm:ruleLst>
                    <dgm:rule type="primFontSz" val="5" fact="NaN" max="NaN"/>
                  </dgm:ruleLst>
                </dgm:layoutNode>
              </dgm:forEach>
            </dgm:layoutNode>
          </dgm:if>
          <dgm:if name="Name6" axis="ch" ptType="node" func="cnt" op="equ" val="2">
            <dgm:layoutNode name="arrowDiagram2">
              <dgm:alg type="composite">
                <dgm:param type="vertAlign" val="none"/>
                <dgm:param type="horzAlign" val="none"/>
              </dgm:alg>
              <dgm:shape xmlns:r="http://schemas.openxmlformats.org/officeDocument/2006/relationships" r:blip="">
                <dgm:adjLst/>
              </dgm:shape>
              <dgm:presOf/>
              <dgm:choose name="Name7">
                <dgm:if name="Name8" func="var" arg="dir" op="equ" val="norm">
                  <dgm:constrLst>
                    <dgm:constr type="ctrX" for="ch" forName="bullet2a" refType="w" fact="0.25"/>
                    <dgm:constr type="ctrY" for="ch" forName="bullet2a" refType="h" fact="0.573"/>
                    <dgm:constr type="w" for="ch" forName="bullet2a" refType="w" fact="0.035"/>
                    <dgm:constr type="h" for="ch" forName="bullet2a" refType="w" refFor="ch" refForName="bullet2a"/>
                    <dgm:constr type="l" for="ch" forName="textBox2a" refType="ctrX" refFor="ch" refForName="bullet2a"/>
                    <dgm:constr type="t" for="ch" forName="textBox2a" refType="ctrY" refFor="ch" refForName="bullet2a"/>
                    <dgm:constr type="w" for="ch" forName="textBox2a" refType="w" fact="0.325"/>
                    <dgm:constr type="h" for="ch" forName="textBox2a" refType="h" fact="0.427"/>
                    <dgm:constr type="userA" refType="h" refFor="ch" refForName="bullet2a" fact="0.53"/>
                    <dgm:constr type="lMarg" for="ch" forName="textBox2a" refType="userA" fact="2.834"/>
                    <dgm:constr type="ctrX" for="ch" forName="bullet2b" refType="w" fact="0.585"/>
                    <dgm:constr type="ctrY" for="ch" forName="bullet2b" refType="h" fact="0.338"/>
                    <dgm:constr type="w" for="ch" forName="bullet2b" refType="w" fact="0.06"/>
                    <dgm:constr type="h" for="ch" forName="bullet2b" refType="w" refFor="ch" refForName="bullet2b"/>
                    <dgm:constr type="l" for="ch" forName="textBox2b" refType="ctrX" refFor="ch" refForName="bullet2b"/>
                    <dgm:constr type="t" for="ch" forName="textBox2b" refType="ctrY" refFor="ch" refForName="bullet2b"/>
                    <dgm:constr type="w" for="ch" forName="textBox2b" refType="w" fact="0.325"/>
                    <dgm:constr type="h" for="ch" forName="textBox2b" refType="h" fact="0.662"/>
                    <dgm:constr type="userB" refType="h" refFor="ch" refForName="bullet2b" fact="0.53"/>
                    <dgm:constr type="lMarg" for="ch" forName="textBox2b" refType="userB" fact="2.834"/>
                    <dgm:constr type="primFontSz" for="ch" ptType="node" op="equ" val="65"/>
                  </dgm:constrLst>
                </dgm:if>
                <dgm:else name="Name9">
                  <dgm:constrLst>
                    <dgm:constr type="ctrX" for="ch" forName="bullet2a" refType="w" fact="0.25"/>
                    <dgm:constr type="ctrY" for="ch" forName="bullet2a" refType="h" fact="0.573"/>
                    <dgm:constr type="w" for="ch" forName="bullet2a" refType="w" fact="0.035"/>
                    <dgm:constr type="h" for="ch" forName="bullet2a" refType="w" refFor="ch" refForName="bullet2a"/>
                    <dgm:constr type="r" for="ch" forName="textBox2a" refType="ctrX" refFor="ch" refForName="bullet2a"/>
                    <dgm:constr type="b" for="ch" forName="textBox2a" refType="ctrY" refFor="ch" refForName="bullet2a"/>
                    <dgm:constr type="w" for="ch" forName="textBox2a" refType="w" fact="0.25"/>
                    <dgm:constr type="h" for="ch" forName="textBox2a" refType="h" fact="0.573"/>
                    <dgm:constr type="userA" refType="h" refFor="ch" refForName="bullet2a" fact="0.53"/>
                    <dgm:constr type="rMarg" for="ch" forName="textBox2a" refType="userA" fact="2.834"/>
                    <dgm:constr type="ctrX" for="ch" forName="bullet2b" refType="w" fact="0.585"/>
                    <dgm:constr type="ctrY" for="ch" forName="bullet2b" refType="h" fact="0.338"/>
                    <dgm:constr type="w" for="ch" forName="bullet2b" refType="w" fact="0.06"/>
                    <dgm:constr type="h" for="ch" forName="bullet2b" refType="w" refFor="ch" refForName="bullet2b"/>
                    <dgm:constr type="r" for="ch" forName="textBox2b" refType="ctrX" refFor="ch" refForName="bullet2b"/>
                    <dgm:constr type="b" for="ch" forName="textBox2b" refType="ctrY" refFor="ch" refForName="bullet2b"/>
                    <dgm:constr type="w" for="ch" forName="textBox2b" refType="w" fact="0.28"/>
                    <dgm:constr type="h" for="ch" forName="textBox2b" refType="h" fact="0.338"/>
                    <dgm:constr type="userB" refType="h" refFor="ch" refForName="bullet2b" fact="0.53"/>
                    <dgm:constr type="rMarg" for="ch" forName="textBox2b" refType="userB" fact="2.834"/>
                    <dgm:constr type="primFontSz" for="ch" ptType="node" op="equ" val="65"/>
                  </dgm:constrLst>
                </dgm:else>
              </dgm:choose>
              <dgm:ruleLst/>
              <dgm:forEach name="Name10" axis="ch" ptType="node" cnt="1">
                <dgm:layoutNode name="bullet2a" styleLbl="node1">
                  <dgm:alg type="sp"/>
                  <dgm:shape xmlns:r="http://schemas.openxmlformats.org/officeDocument/2006/relationships" type="ellipse" r:blip="">
                    <dgm:adjLst/>
                  </dgm:shape>
                  <dgm:presOf/>
                  <dgm:constrLst/>
                  <dgm:ruleLst/>
                </dgm:layoutNode>
                <dgm:layoutNode name="textBox2a" styleLbl="revTx">
                  <dgm:varLst>
                    <dgm:bulletEnabled val="1"/>
                  </dgm:varLst>
                  <dgm:choose name="Name11">
                    <dgm:if name="Name12" func="var" arg="dir" op="equ" val="norm">
                      <dgm:choose name="Name13">
                        <dgm:if name="Name14" axis="root des" ptType="all node" func="maxDepth" op="gt" val="1">
                          <dgm:alg type="tx">
                            <dgm:param type="txAnchorVert" val="t"/>
                            <dgm:param type="parTxLTRAlign" val="l"/>
                            <dgm:param type="parTxRTLAlign" val="r"/>
                          </dgm:alg>
                        </dgm:if>
                        <dgm:else name="Name15">
                          <dgm:alg type="tx">
                            <dgm:param type="txAnchorVert" val="t"/>
                            <dgm:param type="parTxLTRAlign" val="l"/>
                            <dgm:param type="parTxRTLAlign" val="l"/>
                          </dgm:alg>
                        </dgm:else>
                      </dgm:choose>
                    </dgm:if>
                    <dgm:else name="Name16">
                      <dgm:choose name="Name17">
                        <dgm:if name="Name18" axis="root des" ptType="all node" func="maxDepth" op="gt" val="1">
                          <dgm:alg type="tx">
                            <dgm:param type="txAnchorVert" val="b"/>
                            <dgm:param type="txAnchorVertCh" val="b"/>
                            <dgm:param type="parTxLTRAlign" val="l"/>
                            <dgm:param type="parTxRTLAlign" val="r"/>
                          </dgm:alg>
                        </dgm:if>
                        <dgm:else name="Name19">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20">
                    <dgm:if name="Name21" func="var" arg="dir" op="equ" val="norm">
                      <dgm:constrLst>
                        <dgm:constr type="rMarg"/>
                        <dgm:constr type="tMarg"/>
                        <dgm:constr type="bMarg"/>
                      </dgm:constrLst>
                    </dgm:if>
                    <dgm:else name="Name22">
                      <dgm:constrLst>
                        <dgm:constr type="lMarg"/>
                        <dgm:constr type="tMarg"/>
                        <dgm:constr type="bMarg"/>
                      </dgm:constrLst>
                    </dgm:else>
                  </dgm:choose>
                  <dgm:ruleLst>
                    <dgm:rule type="primFontSz" val="5" fact="NaN" max="NaN"/>
                  </dgm:ruleLst>
                </dgm:layoutNode>
              </dgm:forEach>
              <dgm:forEach name="Name23" axis="ch" ptType="node" st="2" cnt="1">
                <dgm:layoutNode name="bullet2b" styleLbl="node1">
                  <dgm:alg type="sp"/>
                  <dgm:shape xmlns:r="http://schemas.openxmlformats.org/officeDocument/2006/relationships" type="ellipse" r:blip="">
                    <dgm:adjLst/>
                  </dgm:shape>
                  <dgm:presOf/>
                  <dgm:constrLst/>
                  <dgm:ruleLst/>
                </dgm:layoutNode>
                <dgm:layoutNode name="textBox2b" styleLbl="revTx">
                  <dgm:varLst>
                    <dgm:bulletEnabled val="1"/>
                  </dgm:varLst>
                  <dgm:choose name="Name24">
                    <dgm:if name="Name25" func="var" arg="dir" op="equ" val="norm">
                      <dgm:choose name="Name26">
                        <dgm:if name="Name27" axis="root des" ptType="all node" func="maxDepth" op="gt" val="1">
                          <dgm:alg type="tx">
                            <dgm:param type="txAnchorVert" val="t"/>
                            <dgm:param type="parTxLTRAlign" val="l"/>
                            <dgm:param type="parTxRTLAlign" val="r"/>
                          </dgm:alg>
                        </dgm:if>
                        <dgm:else name="Name28">
                          <dgm:alg type="tx">
                            <dgm:param type="txAnchorVert" val="t"/>
                            <dgm:param type="parTxLTRAlign" val="l"/>
                            <dgm:param type="parTxRTLAlign" val="l"/>
                          </dgm:alg>
                        </dgm:else>
                      </dgm:choose>
                    </dgm:if>
                    <dgm:else name="Name29">
                      <dgm:choose name="Name30">
                        <dgm:if name="Name31" axis="root des" ptType="all node" func="maxDepth" op="gt" val="1">
                          <dgm:alg type="tx">
                            <dgm:param type="txAnchorVert" val="b"/>
                            <dgm:param type="txAnchorVertCh" val="b"/>
                            <dgm:param type="parTxLTRAlign" val="l"/>
                            <dgm:param type="parTxRTLAlign" val="r"/>
                          </dgm:alg>
                        </dgm:if>
                        <dgm:else name="Name32">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33">
                    <dgm:if name="Name34" func="var" arg="dir" op="equ" val="norm">
                      <dgm:constrLst>
                        <dgm:constr type="rMarg"/>
                        <dgm:constr type="tMarg"/>
                        <dgm:constr type="bMarg"/>
                      </dgm:constrLst>
                    </dgm:if>
                    <dgm:else name="Name35">
                      <dgm:constrLst>
                        <dgm:constr type="lMarg"/>
                        <dgm:constr type="tMarg"/>
                        <dgm:constr type="bMarg"/>
                      </dgm:constrLst>
                    </dgm:else>
                  </dgm:choose>
                  <dgm:ruleLst>
                    <dgm:rule type="primFontSz" val="5" fact="NaN" max="NaN"/>
                  </dgm:ruleLst>
                </dgm:layoutNode>
              </dgm:forEach>
            </dgm:layoutNode>
          </dgm:if>
          <dgm:if name="Name36" axis="ch" ptType="node" func="cnt" op="equ" val="3">
            <dgm:layoutNode name="arrowDiagram3">
              <dgm:alg type="composite">
                <dgm:param type="vertAlign" val="none"/>
                <dgm:param type="horzAlign" val="none"/>
              </dgm:alg>
              <dgm:shape xmlns:r="http://schemas.openxmlformats.org/officeDocument/2006/relationships" r:blip="">
                <dgm:adjLst/>
              </dgm:shape>
              <dgm:presOf/>
              <dgm:choose name="Name37">
                <dgm:if name="Name38" func="var" arg="dir" op="equ" val="norm">
                  <dgm:constrLst>
                    <dgm:constr type="ctrX" for="ch" forName="bullet3a" refType="w" fact="0.14"/>
                    <dgm:constr type="ctrY" for="ch" forName="bullet3a" refType="h" fact="0.711"/>
                    <dgm:constr type="w" for="ch" forName="bullet3a" refType="w" fact="0.026"/>
                    <dgm:constr type="h" for="ch" forName="bullet3a" refType="w" refFor="ch" refForName="bullet3a"/>
                    <dgm:constr type="l" for="ch" forName="textBox3a" refType="ctrX" refFor="ch" refForName="bullet3a"/>
                    <dgm:constr type="t" for="ch" forName="textBox3a" refType="ctrY" refFor="ch" refForName="bullet3a"/>
                    <dgm:constr type="w" for="ch" forName="textBox3a" refType="w" fact="0.233"/>
                    <dgm:constr type="h" for="ch" forName="textBox3a" refType="h" fact="0.289"/>
                    <dgm:constr type="userA" refType="h" refFor="ch" refForName="bullet3a" fact="0.53"/>
                    <dgm:constr type="lMarg" for="ch" forName="textBox3a" refType="userA" fact="2.834"/>
                    <dgm:constr type="ctrX" for="ch" forName="bullet3b" refType="w" fact="0.38"/>
                    <dgm:constr type="ctrY" for="ch" forName="bullet3b" refType="h" fact="0.456"/>
                    <dgm:constr type="w" for="ch" forName="bullet3b" refType="w" fact="0.047"/>
                    <dgm:constr type="h" for="ch" forName="bullet3b" refType="w" refFor="ch" refForName="bullet3b"/>
                    <dgm:constr type="l" for="ch" forName="textBox3b" refType="ctrX" refFor="ch" refForName="bullet3b"/>
                    <dgm:constr type="t" for="ch" forName="textBox3b" refType="ctrY" refFor="ch" refForName="bullet3b"/>
                    <dgm:constr type="w" for="ch" forName="textBox3b" refType="w" fact="0.24"/>
                    <dgm:constr type="h" for="ch" forName="textBox3b" refType="h" fact="0.544"/>
                    <dgm:constr type="userB" refType="h" refFor="ch" refForName="bullet3b" fact="0.53"/>
                    <dgm:constr type="lMarg" for="ch" forName="textBox3b" refType="userB" fact="2.834"/>
                    <dgm:constr type="ctrX" for="ch" forName="bullet3c" refType="w" fact="0.665"/>
                    <dgm:constr type="ctrY" for="ch" forName="bullet3c" refType="h" fact="0.305"/>
                    <dgm:constr type="w" for="ch" forName="bullet3c" refType="w" fact="0.065"/>
                    <dgm:constr type="h" for="ch" forName="bullet3c" refType="w" refFor="ch" refForName="bullet3c"/>
                    <dgm:constr type="l" for="ch" forName="textBox3c" refType="ctrX" refFor="ch" refForName="bullet3c"/>
                    <dgm:constr type="t" for="ch" forName="textBox3c" refType="ctrY" refFor="ch" refForName="bullet3c"/>
                    <dgm:constr type="w" for="ch" forName="textBox3c" refType="w" fact="0.24"/>
                    <dgm:constr type="h" for="ch" forName="textBox3c" refType="h" fact="0.695"/>
                    <dgm:constr type="userC" refType="h" refFor="ch" refForName="bullet3c" fact="0.53"/>
                    <dgm:constr type="lMarg" for="ch" forName="textBox3c" refType="userC" fact="2.834"/>
                    <dgm:constr type="primFontSz" for="ch" ptType="node" op="equ" val="65"/>
                  </dgm:constrLst>
                </dgm:if>
                <dgm:else name="Name39">
                  <dgm:constrLst>
                    <dgm:constr type="ctrX" for="ch" forName="bullet3a" refType="w" fact="0.14"/>
                    <dgm:constr type="ctrY" for="ch" forName="bullet3a" refType="h" fact="0.711"/>
                    <dgm:constr type="w" for="ch" forName="bullet3a" refType="w" fact="0.026"/>
                    <dgm:constr type="h" for="ch" forName="bullet3a" refType="w" refFor="ch" refForName="bullet3a"/>
                    <dgm:constr type="r" for="ch" forName="textBox3a" refType="ctrX" refFor="ch" refForName="bullet3a"/>
                    <dgm:constr type="b" for="ch" forName="textBox3a" refType="ctrY" refFor="ch" refForName="bullet3a"/>
                    <dgm:constr type="w" for="ch" forName="textBox3a" refType="w" fact="0.14"/>
                    <dgm:constr type="h" for="ch" forName="textBox3a" refType="h" fact="0.711"/>
                    <dgm:constr type="userA" refType="h" refFor="ch" refForName="bullet3a" fact="0.53"/>
                    <dgm:constr type="rMarg" for="ch" forName="textBox3a" refType="userA" fact="2.834"/>
                    <dgm:constr type="ctrX" for="ch" forName="bullet3b" refType="w" fact="0.38"/>
                    <dgm:constr type="ctrY" for="ch" forName="bullet3b" refType="h" fact="0.456"/>
                    <dgm:constr type="w" for="ch" forName="bullet3b" refType="w" fact="0.047"/>
                    <dgm:constr type="h" for="ch" forName="bullet3b" refType="w" refFor="ch" refForName="bullet3b"/>
                    <dgm:constr type="r" for="ch" forName="textBox3b" refType="ctrX" refFor="ch" refForName="bullet3b"/>
                    <dgm:constr type="b" for="ch" forName="textBox3b" refType="ctrY" refFor="ch" refForName="bullet3b"/>
                    <dgm:constr type="w" for="ch" forName="textBox3b" refType="w" fact="0.24"/>
                    <dgm:constr type="h" for="ch" forName="textBox3b" refType="h" fact="0.456"/>
                    <dgm:constr type="userB" refType="h" refFor="ch" refForName="bullet3b" fact="0.53"/>
                    <dgm:constr type="rMarg" for="ch" forName="textBox3b" refType="userB" fact="2.834"/>
                    <dgm:constr type="ctrX" for="ch" forName="bullet3c" refType="w" fact="0.665"/>
                    <dgm:constr type="ctrY" for="ch" forName="bullet3c" refType="h" fact="0.305"/>
                    <dgm:constr type="w" for="ch" forName="bullet3c" refType="w" fact="0.065"/>
                    <dgm:constr type="h" for="ch" forName="bullet3c" refType="w" refFor="ch" refForName="bullet3c"/>
                    <dgm:constr type="r" for="ch" forName="textBox3c" refType="ctrX" refFor="ch" refForName="bullet3c"/>
                    <dgm:constr type="b" for="ch" forName="textBox3c" refType="ctrY" refFor="ch" refForName="bullet3c"/>
                    <dgm:constr type="w" for="ch" forName="textBox3c" refType="w" fact="0.24"/>
                    <dgm:constr type="h" for="ch" forName="textBox3c" refType="h" fact="0.305"/>
                    <dgm:constr type="userC" refType="h" refFor="ch" refForName="bullet3c" fact="0.53"/>
                    <dgm:constr type="rMarg" for="ch" forName="textBox3c" refType="userC" fact="2.834"/>
                    <dgm:constr type="primFontSz" for="ch" ptType="node" op="equ" val="65"/>
                  </dgm:constrLst>
                </dgm:else>
              </dgm:choose>
              <dgm:ruleLst/>
              <dgm:forEach name="Name40" axis="ch" ptType="node" cnt="1">
                <dgm:layoutNode name="bullet3a" styleLbl="node1">
                  <dgm:alg type="sp"/>
                  <dgm:shape xmlns:r="http://schemas.openxmlformats.org/officeDocument/2006/relationships" type="ellipse" r:blip="">
                    <dgm:adjLst/>
                  </dgm:shape>
                  <dgm:presOf/>
                  <dgm:constrLst/>
                  <dgm:ruleLst/>
                </dgm:layoutNode>
                <dgm:layoutNode name="textBox3a" styleLbl="revTx">
                  <dgm:varLst>
                    <dgm:bulletEnabled val="1"/>
                  </dgm:varLst>
                  <dgm:choose name="Name41">
                    <dgm:if name="Name42" func="var" arg="dir" op="equ" val="norm">
                      <dgm:choose name="Name43">
                        <dgm:if name="Name44" axis="root des" ptType="all node" func="maxDepth" op="gt" val="1">
                          <dgm:alg type="tx">
                            <dgm:param type="txAnchorVert" val="t"/>
                            <dgm:param type="parTxLTRAlign" val="l"/>
                            <dgm:param type="parTxRTLAlign" val="r"/>
                          </dgm:alg>
                        </dgm:if>
                        <dgm:else name="Name45">
                          <dgm:alg type="tx">
                            <dgm:param type="txAnchorVert" val="t"/>
                            <dgm:param type="parTxLTRAlign" val="l"/>
                            <dgm:param type="parTxRTLAlign" val="l"/>
                          </dgm:alg>
                        </dgm:else>
                      </dgm:choose>
                    </dgm:if>
                    <dgm:else name="Name46">
                      <dgm:choose name="Name47">
                        <dgm:if name="Name48" axis="root des" ptType="all node" func="maxDepth" op="gt" val="1">
                          <dgm:alg type="tx">
                            <dgm:param type="txAnchorVert" val="b"/>
                            <dgm:param type="txAnchorVertCh" val="b"/>
                            <dgm:param type="parTxLTRAlign" val="l"/>
                            <dgm:param type="parTxRTLAlign" val="r"/>
                          </dgm:alg>
                        </dgm:if>
                        <dgm:else name="Name49">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50">
                    <dgm:if name="Name51" func="var" arg="dir" op="equ" val="norm">
                      <dgm:constrLst>
                        <dgm:constr type="rMarg"/>
                        <dgm:constr type="tMarg"/>
                        <dgm:constr type="bMarg"/>
                      </dgm:constrLst>
                    </dgm:if>
                    <dgm:else name="Name52">
                      <dgm:constrLst>
                        <dgm:constr type="lMarg"/>
                        <dgm:constr type="tMarg"/>
                        <dgm:constr type="bMarg"/>
                      </dgm:constrLst>
                    </dgm:else>
                  </dgm:choose>
                  <dgm:ruleLst>
                    <dgm:rule type="primFontSz" val="5" fact="NaN" max="NaN"/>
                  </dgm:ruleLst>
                </dgm:layoutNode>
              </dgm:forEach>
              <dgm:forEach name="Name53" axis="ch" ptType="node" st="2" cnt="1">
                <dgm:layoutNode name="bullet3b" styleLbl="node1">
                  <dgm:alg type="sp"/>
                  <dgm:shape xmlns:r="http://schemas.openxmlformats.org/officeDocument/2006/relationships" type="ellipse" r:blip="">
                    <dgm:adjLst/>
                  </dgm:shape>
                  <dgm:presOf/>
                  <dgm:constrLst/>
                  <dgm:ruleLst/>
                </dgm:layoutNode>
                <dgm:layoutNode name="textBox3b" styleLbl="revTx">
                  <dgm:varLst>
                    <dgm:bulletEnabled val="1"/>
                  </dgm:varLst>
                  <dgm:choose name="Name54">
                    <dgm:if name="Name55" func="var" arg="dir" op="equ" val="norm">
                      <dgm:choose name="Name56">
                        <dgm:if name="Name57" axis="root des" ptType="all node" func="maxDepth" op="gt" val="1">
                          <dgm:alg type="tx">
                            <dgm:param type="txAnchorVert" val="t"/>
                            <dgm:param type="parTxLTRAlign" val="l"/>
                            <dgm:param type="parTxRTLAlign" val="r"/>
                          </dgm:alg>
                        </dgm:if>
                        <dgm:else name="Name58">
                          <dgm:alg type="tx">
                            <dgm:param type="txAnchorVert" val="t"/>
                            <dgm:param type="parTxLTRAlign" val="l"/>
                            <dgm:param type="parTxRTLAlign" val="l"/>
                          </dgm:alg>
                        </dgm:else>
                      </dgm:choose>
                    </dgm:if>
                    <dgm:else name="Name59">
                      <dgm:choose name="Name60">
                        <dgm:if name="Name61" axis="root des" ptType="all node" func="maxDepth" op="gt" val="1">
                          <dgm:alg type="tx">
                            <dgm:param type="txAnchorVert" val="b"/>
                            <dgm:param type="txAnchorVertCh" val="b"/>
                            <dgm:param type="parTxLTRAlign" val="l"/>
                            <dgm:param type="parTxRTLAlign" val="r"/>
                          </dgm:alg>
                        </dgm:if>
                        <dgm:else name="Name62">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63">
                    <dgm:if name="Name64" func="var" arg="dir" op="equ" val="norm">
                      <dgm:constrLst>
                        <dgm:constr type="rMarg"/>
                        <dgm:constr type="tMarg"/>
                        <dgm:constr type="bMarg"/>
                      </dgm:constrLst>
                    </dgm:if>
                    <dgm:else name="Name65">
                      <dgm:constrLst>
                        <dgm:constr type="lMarg"/>
                        <dgm:constr type="tMarg"/>
                        <dgm:constr type="bMarg"/>
                      </dgm:constrLst>
                    </dgm:else>
                  </dgm:choose>
                  <dgm:ruleLst>
                    <dgm:rule type="primFontSz" val="5" fact="NaN" max="NaN"/>
                  </dgm:ruleLst>
                </dgm:layoutNode>
              </dgm:forEach>
              <dgm:forEach name="Name66" axis="ch" ptType="node" st="3" cnt="1">
                <dgm:layoutNode name="bullet3c" styleLbl="node1">
                  <dgm:alg type="sp"/>
                  <dgm:shape xmlns:r="http://schemas.openxmlformats.org/officeDocument/2006/relationships" type="ellipse" r:blip="">
                    <dgm:adjLst/>
                  </dgm:shape>
                  <dgm:presOf/>
                  <dgm:constrLst/>
                  <dgm:ruleLst/>
                </dgm:layoutNode>
                <dgm:layoutNode name="textBox3c" styleLbl="revTx">
                  <dgm:varLst>
                    <dgm:bulletEnabled val="1"/>
                  </dgm:varLst>
                  <dgm:choose name="Name67">
                    <dgm:if name="Name68" func="var" arg="dir" op="equ" val="norm">
                      <dgm:choose name="Name69">
                        <dgm:if name="Name70" axis="root des" ptType="all node" func="maxDepth" op="gt" val="1">
                          <dgm:alg type="tx">
                            <dgm:param type="txAnchorVert" val="t"/>
                            <dgm:param type="parTxLTRAlign" val="l"/>
                            <dgm:param type="parTxRTLAlign" val="r"/>
                          </dgm:alg>
                        </dgm:if>
                        <dgm:else name="Name71">
                          <dgm:alg type="tx">
                            <dgm:param type="txAnchorVert" val="t"/>
                            <dgm:param type="parTxLTRAlign" val="l"/>
                            <dgm:param type="parTxRTLAlign" val="l"/>
                          </dgm:alg>
                        </dgm:else>
                      </dgm:choose>
                    </dgm:if>
                    <dgm:else name="Name72">
                      <dgm:choose name="Name73">
                        <dgm:if name="Name74" axis="root des" ptType="all node" func="maxDepth" op="gt" val="1">
                          <dgm:alg type="tx">
                            <dgm:param type="txAnchorVert" val="b"/>
                            <dgm:param type="txAnchorVertCh" val="b"/>
                            <dgm:param type="parTxLTRAlign" val="l"/>
                            <dgm:param type="parTxRTLAlign" val="r"/>
                          </dgm:alg>
                        </dgm:if>
                        <dgm:else name="Name75">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76">
                    <dgm:if name="Name77" func="var" arg="dir" op="equ" val="norm">
                      <dgm:constrLst>
                        <dgm:constr type="rMarg"/>
                        <dgm:constr type="tMarg"/>
                        <dgm:constr type="bMarg"/>
                      </dgm:constrLst>
                    </dgm:if>
                    <dgm:else name="Name78">
                      <dgm:constrLst>
                        <dgm:constr type="lMarg"/>
                        <dgm:constr type="tMarg"/>
                        <dgm:constr type="bMarg"/>
                      </dgm:constrLst>
                    </dgm:else>
                  </dgm:choose>
                  <dgm:ruleLst>
                    <dgm:rule type="primFontSz" val="5" fact="NaN" max="NaN"/>
                  </dgm:ruleLst>
                </dgm:layoutNode>
              </dgm:forEach>
            </dgm:layoutNode>
          </dgm:if>
          <dgm:if name="Name79" axis="ch" ptType="node" func="cnt" op="equ" val="4">
            <dgm:layoutNode name="arrowDiagram4">
              <dgm:alg type="composite">
                <dgm:param type="vertAlign" val="none"/>
                <dgm:param type="horzAlign" val="none"/>
              </dgm:alg>
              <dgm:shape xmlns:r="http://schemas.openxmlformats.org/officeDocument/2006/relationships" r:blip="">
                <dgm:adjLst/>
              </dgm:shape>
              <dgm:presOf/>
              <dgm:choose name="Name80">
                <dgm:if name="Name81" func="var" arg="dir" op="equ" val="norm">
                  <dgm:constrLst>
                    <dgm:constr type="ctrX" for="ch" forName="bullet4a" refType="w" fact="0.11"/>
                    <dgm:constr type="ctrY" for="ch" forName="bullet4a" refType="h" fact="0.762"/>
                    <dgm:constr type="w" for="ch" forName="bullet4a" refType="w" fact="0.023"/>
                    <dgm:constr type="h" for="ch" forName="bullet4a" refType="w" refFor="ch" refForName="bullet4a"/>
                    <dgm:constr type="l" for="ch" forName="textBox4a" refType="ctrX" refFor="ch" refForName="bullet4a"/>
                    <dgm:constr type="t" for="ch" forName="textBox4a" refType="ctrY" refFor="ch" refForName="bullet4a"/>
                    <dgm:constr type="w" for="ch" forName="textBox4a" refType="w" fact="0.171"/>
                    <dgm:constr type="h" for="ch" forName="textBox4a" refType="h" fact="0.238"/>
                    <dgm:constr type="userA" refType="h" refFor="ch" refForName="bullet4a" fact="0.53"/>
                    <dgm:constr type="lMarg" for="ch" forName="textBox4a" refType="userA" fact="2.834"/>
                    <dgm:constr type="ctrX" for="ch" forName="bullet4b" refType="w" fact="0.281"/>
                    <dgm:constr type="ctrY" for="ch" forName="bullet4b" refType="h" fact="0.543"/>
                    <dgm:constr type="w" for="ch" forName="bullet4b" refType="w" fact="0.04"/>
                    <dgm:constr type="h" for="ch" forName="bullet4b" refType="w" refFor="ch" refForName="bullet4b"/>
                    <dgm:constr type="l" for="ch" forName="textBox4b" refType="ctrX" refFor="ch" refForName="bullet4b"/>
                    <dgm:constr type="t" for="ch" forName="textBox4b" refType="ctrY" refFor="ch" refForName="bullet4b"/>
                    <dgm:constr type="w" for="ch" forName="textBox4b" refType="w" fact="0.21"/>
                    <dgm:constr type="h" for="ch" forName="textBox4b" refType="h" fact="0.457"/>
                    <dgm:constr type="userB" refType="h" refFor="ch" refForName="bullet4b" fact="0.53"/>
                    <dgm:constr type="lMarg" for="ch" forName="textBox4b" refType="userB" fact="2.834"/>
                    <dgm:constr type="ctrX" for="ch" forName="bullet4c" refType="w" fact="0.495"/>
                    <dgm:constr type="ctrY" for="ch" forName="bullet4c" refType="h" fact="0.382"/>
                    <dgm:constr type="w" for="ch" forName="bullet4c" refType="w" fact="0.053"/>
                    <dgm:constr type="h" for="ch" forName="bullet4c" refType="w" refFor="ch" refForName="bullet4c"/>
                    <dgm:constr type="l" for="ch" forName="textBox4c" refType="ctrX" refFor="ch" refForName="bullet4c"/>
                    <dgm:constr type="t" for="ch" forName="textBox4c" refType="ctrY" refFor="ch" refForName="bullet4c"/>
                    <dgm:constr type="w" for="ch" forName="textBox4c" refType="w" fact="0.21"/>
                    <dgm:constr type="h" for="ch" forName="textBox4c" refType="h" fact="0.618"/>
                    <dgm:constr type="userC" refType="h" refFor="ch" refForName="bullet4c" fact="0.53"/>
                    <dgm:constr type="lMarg" for="ch" forName="textBox4c" refType="userC" fact="2.834"/>
                    <dgm:constr type="ctrX" for="ch" forName="bullet4d" refType="w" fact="0.73"/>
                    <dgm:constr type="ctrY" for="ch" forName="bullet4d" refType="h" fact="0.283"/>
                    <dgm:constr type="w" for="ch" forName="bullet4d" refType="w" fact="0.071"/>
                    <dgm:constr type="h" for="ch" forName="bullet4d" refType="w" refFor="ch" refForName="bullet4d"/>
                    <dgm:constr type="l" for="ch" forName="textBox4d" refType="ctrX" refFor="ch" refForName="bullet4d"/>
                    <dgm:constr type="t" for="ch" forName="textBox4d" refType="ctrY" refFor="ch" refForName="bullet4d"/>
                    <dgm:constr type="w" for="ch" forName="textBox4d" refType="w" fact="0.21"/>
                    <dgm:constr type="h" for="ch" forName="textBox4d" refType="h" fact="0.717"/>
                    <dgm:constr type="userD" refType="h" refFor="ch" refForName="bullet4d" fact="0.53"/>
                    <dgm:constr type="lMarg" for="ch" forName="textBox4d" refType="userD" fact="2.834"/>
                    <dgm:constr type="primFontSz" for="ch" ptType="node" op="equ" val="65"/>
                  </dgm:constrLst>
                </dgm:if>
                <dgm:else name="Name82">
                  <dgm:constrLst>
                    <dgm:constr type="ctrX" for="ch" forName="bullet4a" refType="w" fact="0.11"/>
                    <dgm:constr type="ctrY" for="ch" forName="bullet4a" refType="h" fact="0.762"/>
                    <dgm:constr type="w" for="ch" forName="bullet4a" refType="w" fact="0.023"/>
                    <dgm:constr type="h" for="ch" forName="bullet4a" refType="w" refFor="ch" refForName="bullet4a"/>
                    <dgm:constr type="r" for="ch" forName="textBox4a" refType="ctrX" refFor="ch" refForName="bullet4a"/>
                    <dgm:constr type="b" for="ch" forName="textBox4a" refType="ctrY" refFor="ch" refForName="bullet4a"/>
                    <dgm:constr type="w" for="ch" forName="textBox4a" refType="w" fact="0.11"/>
                    <dgm:constr type="h" for="ch" forName="textBox4a" refType="h" fact="0.762"/>
                    <dgm:constr type="userA" refType="h" refFor="ch" refForName="bullet4a" fact="0.53"/>
                    <dgm:constr type="rMarg" for="ch" forName="textBox4a" refType="userA" fact="2.834"/>
                    <dgm:constr type="ctrX" for="ch" forName="bullet4b" refType="w" fact="0.281"/>
                    <dgm:constr type="ctrY" for="ch" forName="bullet4b" refType="h" fact="0.543"/>
                    <dgm:constr type="w" for="ch" forName="bullet4b" refType="w" fact="0.04"/>
                    <dgm:constr type="h" for="ch" forName="bullet4b" refType="w" refFor="ch" refForName="bullet4b"/>
                    <dgm:constr type="r" for="ch" forName="textBox4b" refType="ctrX" refFor="ch" refForName="bullet4b"/>
                    <dgm:constr type="b" for="ch" forName="textBox4b" refType="ctrY" refFor="ch" refForName="bullet4b"/>
                    <dgm:constr type="w" for="ch" forName="textBox4b" refType="w" fact="0.171"/>
                    <dgm:constr type="h" for="ch" forName="textBox4b" refType="h" fact="0.543"/>
                    <dgm:constr type="userB" refType="h" refFor="ch" refForName="bullet4b" fact="0.53"/>
                    <dgm:constr type="rMarg" for="ch" forName="textBox4b" refType="userB" fact="2.834"/>
                    <dgm:constr type="ctrX" for="ch" forName="bullet4c" refType="w" fact="0.495"/>
                    <dgm:constr type="ctrY" for="ch" forName="bullet4c" refType="h" fact="0.382"/>
                    <dgm:constr type="w" for="ch" forName="bullet4c" refType="w" fact="0.053"/>
                    <dgm:constr type="h" for="ch" forName="bullet4c" refType="w" refFor="ch" refForName="bullet4c"/>
                    <dgm:constr type="r" for="ch" forName="textBox4c" refType="ctrX" refFor="ch" refForName="bullet4c"/>
                    <dgm:constr type="b" for="ch" forName="textBox4c" refType="ctrY" refFor="ch" refForName="bullet4c"/>
                    <dgm:constr type="w" for="ch" forName="textBox4c" refType="w" fact="0.21"/>
                    <dgm:constr type="h" for="ch" forName="textBox4c" refType="h" fact="0.382"/>
                    <dgm:constr type="userC" refType="h" refFor="ch" refForName="bullet4c" fact="0.53"/>
                    <dgm:constr type="rMarg" for="ch" forName="textBox4c" refType="userC" fact="2.834"/>
                    <dgm:constr type="ctrX" for="ch" forName="bullet4d" refType="w" fact="0.73"/>
                    <dgm:constr type="ctrY" for="ch" forName="bullet4d" refType="h" fact="0.283"/>
                    <dgm:constr type="w" for="ch" forName="bullet4d" refType="w" fact="0.071"/>
                    <dgm:constr type="h" for="ch" forName="bullet4d" refType="w" refFor="ch" refForName="bullet4d"/>
                    <dgm:constr type="r" for="ch" forName="textBox4d" refType="ctrX" refFor="ch" refForName="bullet4d"/>
                    <dgm:constr type="b" for="ch" forName="textBox4d" refType="ctrY" refFor="ch" refForName="bullet4d"/>
                    <dgm:constr type="w" for="ch" forName="textBox4d" refType="w" fact="0.21"/>
                    <dgm:constr type="h" for="ch" forName="textBox4d" refType="h" fact="0.283"/>
                    <dgm:constr type="userD" refType="h" refFor="ch" refForName="bullet4d" fact="0.53"/>
                    <dgm:constr type="rMarg" for="ch" forName="textBox4d" refType="userD" fact="2.834"/>
                    <dgm:constr type="primFontSz" for="ch" ptType="node" op="equ" val="65"/>
                  </dgm:constrLst>
                </dgm:else>
              </dgm:choose>
              <dgm:ruleLst/>
              <dgm:forEach name="Name83" axis="ch" ptType="node" cnt="1">
                <dgm:layoutNode name="bullet4a" styleLbl="node1">
                  <dgm:alg type="sp"/>
                  <dgm:shape xmlns:r="http://schemas.openxmlformats.org/officeDocument/2006/relationships" type="ellipse" r:blip="">
                    <dgm:adjLst/>
                  </dgm:shape>
                  <dgm:presOf/>
                  <dgm:constrLst/>
                  <dgm:ruleLst/>
                </dgm:layoutNode>
                <dgm:layoutNode name="textBox4a" styleLbl="revTx">
                  <dgm:varLst>
                    <dgm:bulletEnabled val="1"/>
                  </dgm:varLst>
                  <dgm:choose name="Name84">
                    <dgm:if name="Name85" func="var" arg="dir" op="equ" val="norm">
                      <dgm:choose name="Name86">
                        <dgm:if name="Name87" axis="root des" ptType="all node" func="maxDepth" op="gt" val="1">
                          <dgm:alg type="tx">
                            <dgm:param type="txAnchorVert" val="t"/>
                            <dgm:param type="parTxLTRAlign" val="l"/>
                            <dgm:param type="parTxRTLAlign" val="r"/>
                          </dgm:alg>
                        </dgm:if>
                        <dgm:else name="Name88">
                          <dgm:alg type="tx">
                            <dgm:param type="txAnchorVert" val="t"/>
                            <dgm:param type="parTxLTRAlign" val="l"/>
                            <dgm:param type="parTxRTLAlign" val="l"/>
                          </dgm:alg>
                        </dgm:else>
                      </dgm:choose>
                    </dgm:if>
                    <dgm:else name="Name89">
                      <dgm:choose name="Name90">
                        <dgm:if name="Name91" axis="root des" ptType="all node" func="maxDepth" op="gt" val="1">
                          <dgm:alg type="tx">
                            <dgm:param type="txAnchorVert" val="b"/>
                            <dgm:param type="txAnchorVertCh" val="b"/>
                            <dgm:param type="parTxLTRAlign" val="l"/>
                            <dgm:param type="parTxRTLAlign" val="r"/>
                          </dgm:alg>
                        </dgm:if>
                        <dgm:else name="Name92">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93">
                    <dgm:if name="Name94" func="var" arg="dir" op="equ" val="norm">
                      <dgm:constrLst>
                        <dgm:constr type="rMarg"/>
                        <dgm:constr type="tMarg"/>
                        <dgm:constr type="bMarg"/>
                      </dgm:constrLst>
                    </dgm:if>
                    <dgm:else name="Name95">
                      <dgm:constrLst>
                        <dgm:constr type="lMarg"/>
                        <dgm:constr type="tMarg"/>
                        <dgm:constr type="bMarg"/>
                      </dgm:constrLst>
                    </dgm:else>
                  </dgm:choose>
                  <dgm:ruleLst>
                    <dgm:rule type="primFontSz" val="5" fact="NaN" max="NaN"/>
                  </dgm:ruleLst>
                </dgm:layoutNode>
              </dgm:forEach>
              <dgm:forEach name="Name96" axis="ch" ptType="node" st="2" cnt="1">
                <dgm:layoutNode name="bullet4b" styleLbl="node1">
                  <dgm:alg type="sp"/>
                  <dgm:shape xmlns:r="http://schemas.openxmlformats.org/officeDocument/2006/relationships" type="ellipse" r:blip="">
                    <dgm:adjLst/>
                  </dgm:shape>
                  <dgm:presOf/>
                  <dgm:constrLst/>
                  <dgm:ruleLst/>
                </dgm:layoutNode>
                <dgm:layoutNode name="textBox4b" styleLbl="revTx">
                  <dgm:varLst>
                    <dgm:bulletEnabled val="1"/>
                  </dgm:varLst>
                  <dgm:choose name="Name97">
                    <dgm:if name="Name98" func="var" arg="dir" op="equ" val="norm">
                      <dgm:choose name="Name99">
                        <dgm:if name="Name100" axis="root des" ptType="all node" func="maxDepth" op="gt" val="1">
                          <dgm:alg type="tx">
                            <dgm:param type="txAnchorVert" val="t"/>
                            <dgm:param type="parTxLTRAlign" val="l"/>
                            <dgm:param type="parTxRTLAlign" val="r"/>
                          </dgm:alg>
                        </dgm:if>
                        <dgm:else name="Name101">
                          <dgm:alg type="tx">
                            <dgm:param type="txAnchorVert" val="t"/>
                            <dgm:param type="parTxLTRAlign" val="l"/>
                            <dgm:param type="parTxRTLAlign" val="l"/>
                          </dgm:alg>
                        </dgm:else>
                      </dgm:choose>
                    </dgm:if>
                    <dgm:else name="Name102">
                      <dgm:choose name="Name103">
                        <dgm:if name="Name104" axis="root des" ptType="all node" func="maxDepth" op="gt" val="1">
                          <dgm:alg type="tx">
                            <dgm:param type="txAnchorVert" val="b"/>
                            <dgm:param type="txAnchorVertCh" val="b"/>
                            <dgm:param type="parTxLTRAlign" val="l"/>
                            <dgm:param type="parTxRTLAlign" val="r"/>
                          </dgm:alg>
                        </dgm:if>
                        <dgm:else name="Name105">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06">
                    <dgm:if name="Name107" func="var" arg="dir" op="equ" val="norm">
                      <dgm:constrLst>
                        <dgm:constr type="rMarg"/>
                        <dgm:constr type="tMarg"/>
                        <dgm:constr type="bMarg"/>
                      </dgm:constrLst>
                    </dgm:if>
                    <dgm:else name="Name108">
                      <dgm:constrLst>
                        <dgm:constr type="lMarg"/>
                        <dgm:constr type="tMarg"/>
                        <dgm:constr type="bMarg"/>
                      </dgm:constrLst>
                    </dgm:else>
                  </dgm:choose>
                  <dgm:ruleLst>
                    <dgm:rule type="primFontSz" val="5" fact="NaN" max="NaN"/>
                  </dgm:ruleLst>
                </dgm:layoutNode>
              </dgm:forEach>
              <dgm:forEach name="Name109" axis="ch" ptType="node" st="3" cnt="1">
                <dgm:layoutNode name="bullet4c" styleLbl="node1">
                  <dgm:alg type="sp"/>
                  <dgm:shape xmlns:r="http://schemas.openxmlformats.org/officeDocument/2006/relationships" type="ellipse" r:blip="">
                    <dgm:adjLst/>
                  </dgm:shape>
                  <dgm:presOf/>
                  <dgm:constrLst/>
                  <dgm:ruleLst/>
                </dgm:layoutNode>
                <dgm:layoutNode name="textBox4c" styleLbl="revTx">
                  <dgm:varLst>
                    <dgm:bulletEnabled val="1"/>
                  </dgm:varLst>
                  <dgm:choose name="Name110">
                    <dgm:if name="Name111" func="var" arg="dir" op="equ" val="norm">
                      <dgm:choose name="Name112">
                        <dgm:if name="Name113" axis="root des" ptType="all node" func="maxDepth" op="gt" val="1">
                          <dgm:alg type="tx">
                            <dgm:param type="txAnchorVert" val="t"/>
                            <dgm:param type="parTxLTRAlign" val="l"/>
                            <dgm:param type="parTxRTLAlign" val="r"/>
                          </dgm:alg>
                        </dgm:if>
                        <dgm:else name="Name114">
                          <dgm:alg type="tx">
                            <dgm:param type="txAnchorVert" val="t"/>
                            <dgm:param type="parTxLTRAlign" val="l"/>
                            <dgm:param type="parTxRTLAlign" val="l"/>
                          </dgm:alg>
                        </dgm:else>
                      </dgm:choose>
                    </dgm:if>
                    <dgm:else name="Name115">
                      <dgm:choose name="Name116">
                        <dgm:if name="Name117" axis="root des" ptType="all node" func="maxDepth" op="gt" val="1">
                          <dgm:alg type="tx">
                            <dgm:param type="txAnchorVert" val="b"/>
                            <dgm:param type="txAnchorVertCh" val="b"/>
                            <dgm:param type="parTxLTRAlign" val="l"/>
                            <dgm:param type="parTxRTLAlign" val="r"/>
                          </dgm:alg>
                        </dgm:if>
                        <dgm:else name="Name118">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19">
                    <dgm:if name="Name120" func="var" arg="dir" op="equ" val="norm">
                      <dgm:constrLst>
                        <dgm:constr type="rMarg"/>
                        <dgm:constr type="tMarg"/>
                        <dgm:constr type="bMarg"/>
                      </dgm:constrLst>
                    </dgm:if>
                    <dgm:else name="Name121">
                      <dgm:constrLst>
                        <dgm:constr type="lMarg"/>
                        <dgm:constr type="tMarg"/>
                        <dgm:constr type="bMarg"/>
                      </dgm:constrLst>
                    </dgm:else>
                  </dgm:choose>
                  <dgm:ruleLst>
                    <dgm:rule type="primFontSz" val="5" fact="NaN" max="NaN"/>
                  </dgm:ruleLst>
                </dgm:layoutNode>
              </dgm:forEach>
              <dgm:forEach name="Name122" axis="ch" ptType="node" st="4" cnt="1">
                <dgm:layoutNode name="bullet4d" styleLbl="node1">
                  <dgm:alg type="sp"/>
                  <dgm:shape xmlns:r="http://schemas.openxmlformats.org/officeDocument/2006/relationships" type="ellipse" r:blip="">
                    <dgm:adjLst/>
                  </dgm:shape>
                  <dgm:presOf/>
                  <dgm:constrLst/>
                  <dgm:ruleLst/>
                </dgm:layoutNode>
                <dgm:layoutNode name="textBox4d" styleLbl="revTx">
                  <dgm:varLst>
                    <dgm:bulletEnabled val="1"/>
                  </dgm:varLst>
                  <dgm:choose name="Name123">
                    <dgm:if name="Name124" func="var" arg="dir" op="equ" val="norm">
                      <dgm:choose name="Name125">
                        <dgm:if name="Name126" axis="root des" ptType="all node" func="maxDepth" op="gt" val="1">
                          <dgm:alg type="tx">
                            <dgm:param type="txAnchorVert" val="t"/>
                            <dgm:param type="parTxLTRAlign" val="l"/>
                            <dgm:param type="parTxRTLAlign" val="r"/>
                          </dgm:alg>
                        </dgm:if>
                        <dgm:else name="Name127">
                          <dgm:alg type="tx">
                            <dgm:param type="txAnchorVert" val="t"/>
                            <dgm:param type="parTxLTRAlign" val="l"/>
                            <dgm:param type="parTxRTLAlign" val="l"/>
                          </dgm:alg>
                        </dgm:else>
                      </dgm:choose>
                    </dgm:if>
                    <dgm:else name="Name128">
                      <dgm:choose name="Name129">
                        <dgm:if name="Name130" axis="root des" ptType="all node" func="maxDepth" op="gt" val="1">
                          <dgm:alg type="tx">
                            <dgm:param type="txAnchorVert" val="b"/>
                            <dgm:param type="txAnchorVertCh" val="b"/>
                            <dgm:param type="parTxLTRAlign" val="l"/>
                            <dgm:param type="parTxRTLAlign" val="r"/>
                          </dgm:alg>
                        </dgm:if>
                        <dgm:else name="Name131">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32">
                    <dgm:if name="Name133" func="var" arg="dir" op="equ" val="norm">
                      <dgm:constrLst>
                        <dgm:constr type="rMarg"/>
                        <dgm:constr type="tMarg"/>
                        <dgm:constr type="bMarg"/>
                      </dgm:constrLst>
                    </dgm:if>
                    <dgm:else name="Name134">
                      <dgm:constrLst>
                        <dgm:constr type="lMarg"/>
                        <dgm:constr type="tMarg"/>
                        <dgm:constr type="bMarg"/>
                      </dgm:constrLst>
                    </dgm:else>
                  </dgm:choose>
                  <dgm:ruleLst>
                    <dgm:rule type="primFontSz" val="5" fact="NaN" max="NaN"/>
                  </dgm:ruleLst>
                </dgm:layoutNode>
              </dgm:forEach>
            </dgm:layoutNode>
          </dgm:if>
          <dgm:else name="Name135">
            <dgm:layoutNode name="arrowDiagram5">
              <dgm:alg type="composite">
                <dgm:param type="vertAlign" val="none"/>
                <dgm:param type="horzAlign" val="none"/>
              </dgm:alg>
              <dgm:shape xmlns:r="http://schemas.openxmlformats.org/officeDocument/2006/relationships" r:blip="">
                <dgm:adjLst/>
              </dgm:shape>
              <dgm:presOf/>
              <dgm:choose name="Name136">
                <dgm:if name="Name137" func="var" arg="dir" op="equ" val="norm">
                  <dgm:constrLst>
                    <dgm:constr type="ctrX" for="ch" forName="bullet5a" refType="w" fact="0.11"/>
                    <dgm:constr type="ctrY" for="ch" forName="bullet5a" refType="h" fact="0.762"/>
                    <dgm:constr type="w" for="ch" forName="bullet5a" refType="w" fact="0.023"/>
                    <dgm:constr type="h" for="ch" forName="bullet5a" refType="w" refFor="ch" refForName="bullet5a"/>
                    <dgm:constr type="l" for="ch" forName="textBox5a" refType="ctrX" refFor="ch" refForName="bullet5a"/>
                    <dgm:constr type="t" for="ch" forName="textBox5a" refType="ctrY" refFor="ch" refForName="bullet5a"/>
                    <dgm:constr type="w" for="ch" forName="textBox5a" refType="w" fact="0.131"/>
                    <dgm:constr type="h" for="ch" forName="textBox5a" refType="h" fact="0.238"/>
                    <dgm:constr type="userA" refType="h" refFor="ch" refForName="bullet5a" fact="0.53"/>
                    <dgm:constr type="lMarg" for="ch" forName="textBox5a" refType="userA" fact="2.834"/>
                    <dgm:constr type="ctrX" for="ch" forName="bullet5b" refType="w" fact="0.241"/>
                    <dgm:constr type="ctrY" for="ch" forName="bullet5b" refType="h" fact="0.581"/>
                    <dgm:constr type="w" for="ch" forName="bullet5b" refType="w" fact="0.036"/>
                    <dgm:constr type="h" for="ch" forName="bullet5b" refType="w" refFor="ch" refForName="bullet5b"/>
                    <dgm:constr type="l" for="ch" forName="textBox5b" refType="ctrX" refFor="ch" refForName="bullet5b"/>
                    <dgm:constr type="t" for="ch" forName="textBox5b" refType="ctrY" refFor="ch" refForName="bullet5b"/>
                    <dgm:constr type="w" for="ch" forName="textBox5b" refType="w" fact="0.166"/>
                    <dgm:constr type="h" for="ch" forName="textBox5b" refType="h" fact="0.419"/>
                    <dgm:constr type="userB" refType="h" refFor="ch" refForName="bullet5b" fact="0.53"/>
                    <dgm:constr type="lMarg" for="ch" forName="textBox5b" refType="userB" fact="2.834"/>
                    <dgm:constr type="ctrX" for="ch" forName="bullet5c" refType="w" fact="0.407"/>
                    <dgm:constr type="ctrY" for="ch" forName="bullet5c" refType="h" fact="0.438"/>
                    <dgm:constr type="w" for="ch" forName="bullet5c" refType="w" fact="0.048"/>
                    <dgm:constr type="h" for="ch" forName="bullet5c" refType="w" refFor="ch" refForName="bullet5c"/>
                    <dgm:constr type="l" for="ch" forName="textBox5c" refType="ctrX" refFor="ch" refForName="bullet5c"/>
                    <dgm:constr type="t" for="ch" forName="textBox5c" refType="ctrY" refFor="ch" refForName="bullet5c"/>
                    <dgm:constr type="w" for="ch" forName="textBox5c" refType="w" fact="0.193"/>
                    <dgm:constr type="h" for="ch" forName="textBox5c" refType="h" fact="0.562"/>
                    <dgm:constr type="userC" refType="h" refFor="ch" refForName="bullet5c" fact="0.53"/>
                    <dgm:constr type="lMarg" for="ch" forName="textBox5c" refType="userC" fact="2.834"/>
                    <dgm:constr type="ctrX" for="ch" forName="bullet5d" refType="w" fact="0.6"/>
                    <dgm:constr type="ctrY" for="ch" forName="bullet5d" refType="h" fact="0.33"/>
                    <dgm:constr type="w" for="ch" forName="bullet5d" refType="w" fact="0.062"/>
                    <dgm:constr type="h" for="ch" forName="bullet5d" refType="w" refFor="ch" refForName="bullet5d"/>
                    <dgm:constr type="l" for="ch" forName="textBox5d" refType="ctrX" refFor="ch" refForName="bullet5d"/>
                    <dgm:constr type="t" for="ch" forName="textBox5d" refType="ctrY" refFor="ch" refForName="bullet5d"/>
                    <dgm:constr type="w" for="ch" forName="textBox5d" refType="w" fact="0.2"/>
                    <dgm:constr type="h" for="ch" forName="textBox5d" refType="h" fact="0.67"/>
                    <dgm:constr type="userD" refType="h" refFor="ch" refForName="bullet5d" fact="0.53"/>
                    <dgm:constr type="lMarg" for="ch" forName="textBox5d" refType="userD" fact="2.834"/>
                    <dgm:constr type="ctrX" for="ch" forName="bullet5e" refType="w" fact="0.8"/>
                    <dgm:constr type="ctrY" for="ch" forName="bullet5e" refType="h" fact="0.264"/>
                    <dgm:constr type="w" for="ch" forName="bullet5e" refType="w" fact="0.079"/>
                    <dgm:constr type="h" for="ch" forName="bullet5e" refType="w" refFor="ch" refForName="bullet5e"/>
                    <dgm:constr type="l" for="ch" forName="textBox5e" refType="ctrX" refFor="ch" refForName="bullet5e"/>
                    <dgm:constr type="t" for="ch" forName="textBox5e" refType="ctrY" refFor="ch" refForName="bullet5e"/>
                    <dgm:constr type="w" for="ch" forName="textBox5e" refType="w" fact="0.2"/>
                    <dgm:constr type="h" for="ch" forName="textBox5e" refType="h" fact="0.736"/>
                    <dgm:constr type="userE" refType="h" refFor="ch" refForName="bullet5e" fact="0.53"/>
                    <dgm:constr type="lMarg" for="ch" forName="textBox5e" refType="userE" fact="2.834"/>
                    <dgm:constr type="primFontSz" for="ch" ptType="node" op="equ" val="65"/>
                  </dgm:constrLst>
                </dgm:if>
                <dgm:else name="Name138">
                  <dgm:constrLst>
                    <dgm:constr type="ctrX" for="ch" forName="bullet5a" refType="w" fact="0.11"/>
                    <dgm:constr type="ctrY" for="ch" forName="bullet5a" refType="h" fact="0.762"/>
                    <dgm:constr type="w" for="ch" forName="bullet5a" refType="w" fact="0.023"/>
                    <dgm:constr type="h" for="ch" forName="bullet5a" refType="w" refFor="ch" refForName="bullet5a"/>
                    <dgm:constr type="r" for="ch" forName="textBox5a" refType="ctrX" refFor="ch" refForName="bullet5a"/>
                    <dgm:constr type="b" for="ch" forName="textBox5a" refType="ctrY" refFor="ch" refForName="bullet5a"/>
                    <dgm:constr type="w" for="ch" forName="textBox5a" refType="w" fact="0.11"/>
                    <dgm:constr type="h" for="ch" forName="textBox5a" refType="h" fact="0.762"/>
                    <dgm:constr type="userA" refType="h" refFor="ch" refForName="bullet5a" fact="0.53"/>
                    <dgm:constr type="rMarg" for="ch" forName="textBox5a" refType="userA" fact="2.834"/>
                    <dgm:constr type="ctrX" for="ch" forName="bullet5b" refType="w" fact="0.241"/>
                    <dgm:constr type="ctrY" for="ch" forName="bullet5b" refType="h" fact="0.581"/>
                    <dgm:constr type="w" for="ch" forName="bullet5b" refType="w" fact="0.036"/>
                    <dgm:constr type="h" for="ch" forName="bullet5b" refType="w" refFor="ch" refForName="bullet5b"/>
                    <dgm:constr type="r" for="ch" forName="textBox5b" refType="ctrX" refFor="ch" refForName="bullet5b"/>
                    <dgm:constr type="b" for="ch" forName="textBox5b" refType="ctrY" refFor="ch" refForName="bullet5b"/>
                    <dgm:constr type="w" for="ch" forName="textBox5b" refType="w" fact="0.131"/>
                    <dgm:constr type="h" for="ch" forName="textBox5b" refType="h" fact="0.581"/>
                    <dgm:constr type="userB" refType="h" refFor="ch" refForName="bullet5b" fact="0.53"/>
                    <dgm:constr type="rMarg" for="ch" forName="textBox5b" refType="userB" fact="2.834"/>
                    <dgm:constr type="ctrX" for="ch" forName="bullet5c" refType="w" fact="0.407"/>
                    <dgm:constr type="ctrY" for="ch" forName="bullet5c" refType="h" fact="0.438"/>
                    <dgm:constr type="w" for="ch" forName="bullet5c" refType="w" fact="0.048"/>
                    <dgm:constr type="h" for="ch" forName="bullet5c" refType="w" refFor="ch" refForName="bullet5c"/>
                    <dgm:constr type="r" for="ch" forName="textBox5c" refType="ctrX" refFor="ch" refForName="bullet5c"/>
                    <dgm:constr type="b" for="ch" forName="textBox5c" refType="ctrY" refFor="ch" refForName="bullet5c"/>
                    <dgm:constr type="w" for="ch" forName="textBox5c" refType="w" fact="0.166"/>
                    <dgm:constr type="h" for="ch" forName="textBox5c" refType="h" fact="0.438"/>
                    <dgm:constr type="userC" refType="h" refFor="ch" refForName="bullet5c" fact="0.53"/>
                    <dgm:constr type="rMarg" for="ch" forName="textBox5c" refType="userC" fact="2.834"/>
                    <dgm:constr type="ctrX" for="ch" forName="bullet5d" refType="w" fact="0.6"/>
                    <dgm:constr type="ctrY" for="ch" forName="bullet5d" refType="h" fact="0.33"/>
                    <dgm:constr type="w" for="ch" forName="bullet5d" refType="w" fact="0.062"/>
                    <dgm:constr type="h" for="ch" forName="bullet5d" refType="w" refFor="ch" refForName="bullet5d"/>
                    <dgm:constr type="r" for="ch" forName="textBox5d" refType="ctrX" refFor="ch" refForName="bullet5d"/>
                    <dgm:constr type="b" for="ch" forName="textBox5d" refType="ctrY" refFor="ch" refForName="bullet5d"/>
                    <dgm:constr type="w" for="ch" forName="textBox5d" refType="w" fact="0.193"/>
                    <dgm:constr type="h" for="ch" forName="textBox5d" refType="h" fact="0.33"/>
                    <dgm:constr type="userD" refType="h" refFor="ch" refForName="bullet5d" fact="0.53"/>
                    <dgm:constr type="rMarg" for="ch" forName="textBox5d" refType="userD" fact="2.834"/>
                    <dgm:constr type="ctrX" for="ch" forName="bullet5e" refType="w" fact="0.8"/>
                    <dgm:constr type="ctrY" for="ch" forName="bullet5e" refType="h" fact="0.264"/>
                    <dgm:constr type="w" for="ch" forName="bullet5e" refType="w" fact="0.079"/>
                    <dgm:constr type="h" for="ch" forName="bullet5e" refType="w" refFor="ch" refForName="bullet5e"/>
                    <dgm:constr type="r" for="ch" forName="textBox5e" refType="ctrX" refFor="ch" refForName="bullet5e"/>
                    <dgm:constr type="b" for="ch" forName="textBox5e" refType="ctrY" refFor="ch" refForName="bullet5e"/>
                    <dgm:constr type="w" for="ch" forName="textBox5e" refType="w" fact="0.2"/>
                    <dgm:constr type="h" for="ch" forName="textBox5e" refType="h" fact="0.264"/>
                    <dgm:constr type="userE" refType="h" refFor="ch" refForName="bullet5e" fact="0.53"/>
                    <dgm:constr type="rMarg" for="ch" forName="textBox5e" refType="userE" fact="2.834"/>
                    <dgm:constr type="primFontSz" for="ch" ptType="node" op="equ" val="65"/>
                  </dgm:constrLst>
                </dgm:else>
              </dgm:choose>
              <dgm:ruleLst/>
              <dgm:forEach name="Name139" axis="ch" ptType="node" cnt="1">
                <dgm:layoutNode name="bullet5a" styleLbl="node1">
                  <dgm:alg type="sp"/>
                  <dgm:shape xmlns:r="http://schemas.openxmlformats.org/officeDocument/2006/relationships" type="ellipse" r:blip="">
                    <dgm:adjLst/>
                  </dgm:shape>
                  <dgm:presOf/>
                  <dgm:constrLst/>
                  <dgm:ruleLst/>
                </dgm:layoutNode>
                <dgm:layoutNode name="textBox5a" styleLbl="revTx">
                  <dgm:varLst>
                    <dgm:bulletEnabled val="1"/>
                  </dgm:varLst>
                  <dgm:choose name="Name140">
                    <dgm:if name="Name141" func="var" arg="dir" op="equ" val="norm">
                      <dgm:choose name="Name142">
                        <dgm:if name="Name143" axis="root des" ptType="all node" func="maxDepth" op="gt" val="1">
                          <dgm:alg type="tx">
                            <dgm:param type="txAnchorVert" val="t"/>
                            <dgm:param type="parTxLTRAlign" val="l"/>
                            <dgm:param type="parTxRTLAlign" val="r"/>
                          </dgm:alg>
                        </dgm:if>
                        <dgm:else name="Name144">
                          <dgm:alg type="tx">
                            <dgm:param type="txAnchorVert" val="t"/>
                            <dgm:param type="parTxLTRAlign" val="l"/>
                            <dgm:param type="parTxRTLAlign" val="l"/>
                          </dgm:alg>
                        </dgm:else>
                      </dgm:choose>
                    </dgm:if>
                    <dgm:else name="Name145">
                      <dgm:choose name="Name146">
                        <dgm:if name="Name147" axis="root des" ptType="all node" func="maxDepth" op="gt" val="1">
                          <dgm:alg type="tx">
                            <dgm:param type="txAnchorVert" val="b"/>
                            <dgm:param type="txAnchorVertCh" val="b"/>
                            <dgm:param type="parTxLTRAlign" val="l"/>
                            <dgm:param type="parTxRTLAlign" val="r"/>
                          </dgm:alg>
                        </dgm:if>
                        <dgm:else name="Name148">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49">
                    <dgm:if name="Name150" func="var" arg="dir" op="equ" val="norm">
                      <dgm:constrLst>
                        <dgm:constr type="rMarg"/>
                        <dgm:constr type="tMarg"/>
                        <dgm:constr type="bMarg"/>
                      </dgm:constrLst>
                    </dgm:if>
                    <dgm:else name="Name151">
                      <dgm:constrLst>
                        <dgm:constr type="lMarg"/>
                        <dgm:constr type="tMarg"/>
                        <dgm:constr type="bMarg"/>
                      </dgm:constrLst>
                    </dgm:else>
                  </dgm:choose>
                  <dgm:ruleLst>
                    <dgm:rule type="primFontSz" val="5" fact="NaN" max="NaN"/>
                  </dgm:ruleLst>
                </dgm:layoutNode>
              </dgm:forEach>
              <dgm:forEach name="Name152" axis="ch" ptType="node" st="2" cnt="1">
                <dgm:layoutNode name="bullet5b" styleLbl="node1">
                  <dgm:alg type="sp"/>
                  <dgm:shape xmlns:r="http://schemas.openxmlformats.org/officeDocument/2006/relationships" type="ellipse" r:blip="">
                    <dgm:adjLst/>
                  </dgm:shape>
                  <dgm:presOf/>
                  <dgm:constrLst/>
                  <dgm:ruleLst/>
                </dgm:layoutNode>
                <dgm:layoutNode name="textBox5b" styleLbl="revTx">
                  <dgm:varLst>
                    <dgm:bulletEnabled val="1"/>
                  </dgm:varLst>
                  <dgm:choose name="Name153">
                    <dgm:if name="Name154" func="var" arg="dir" op="equ" val="norm">
                      <dgm:choose name="Name155">
                        <dgm:if name="Name156" axis="root des" ptType="all node" func="maxDepth" op="gt" val="1">
                          <dgm:alg type="tx">
                            <dgm:param type="txAnchorVert" val="t"/>
                            <dgm:param type="parTxLTRAlign" val="l"/>
                            <dgm:param type="parTxRTLAlign" val="r"/>
                          </dgm:alg>
                        </dgm:if>
                        <dgm:else name="Name157">
                          <dgm:alg type="tx">
                            <dgm:param type="txAnchorVert" val="t"/>
                            <dgm:param type="parTxLTRAlign" val="l"/>
                            <dgm:param type="parTxRTLAlign" val="l"/>
                          </dgm:alg>
                        </dgm:else>
                      </dgm:choose>
                    </dgm:if>
                    <dgm:else name="Name158">
                      <dgm:choose name="Name159">
                        <dgm:if name="Name160" axis="root des" ptType="all node" func="maxDepth" op="gt" val="1">
                          <dgm:alg type="tx">
                            <dgm:param type="txAnchorVert" val="b"/>
                            <dgm:param type="txAnchorVertCh" val="b"/>
                            <dgm:param type="parTxLTRAlign" val="l"/>
                            <dgm:param type="parTxRTLAlign" val="r"/>
                          </dgm:alg>
                        </dgm:if>
                        <dgm:else name="Name161">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62">
                    <dgm:if name="Name163" func="var" arg="dir" op="equ" val="norm">
                      <dgm:constrLst>
                        <dgm:constr type="rMarg"/>
                        <dgm:constr type="tMarg"/>
                        <dgm:constr type="bMarg"/>
                      </dgm:constrLst>
                    </dgm:if>
                    <dgm:else name="Name164">
                      <dgm:constrLst>
                        <dgm:constr type="lMarg"/>
                        <dgm:constr type="tMarg"/>
                        <dgm:constr type="bMarg"/>
                      </dgm:constrLst>
                    </dgm:else>
                  </dgm:choose>
                  <dgm:ruleLst>
                    <dgm:rule type="primFontSz" val="5" fact="NaN" max="NaN"/>
                  </dgm:ruleLst>
                </dgm:layoutNode>
              </dgm:forEach>
              <dgm:forEach name="Name165" axis="ch" ptType="node" st="3" cnt="1">
                <dgm:layoutNode name="bullet5c" styleLbl="node1">
                  <dgm:alg type="sp"/>
                  <dgm:shape xmlns:r="http://schemas.openxmlformats.org/officeDocument/2006/relationships" type="ellipse" r:blip="">
                    <dgm:adjLst/>
                  </dgm:shape>
                  <dgm:presOf/>
                  <dgm:constrLst/>
                  <dgm:ruleLst/>
                </dgm:layoutNode>
                <dgm:layoutNode name="textBox5c" styleLbl="revTx">
                  <dgm:varLst>
                    <dgm:bulletEnabled val="1"/>
                  </dgm:varLst>
                  <dgm:choose name="Name166">
                    <dgm:if name="Name167" func="var" arg="dir" op="equ" val="norm">
                      <dgm:choose name="Name168">
                        <dgm:if name="Name169" axis="root des" ptType="all node" func="maxDepth" op="gt" val="1">
                          <dgm:alg type="tx">
                            <dgm:param type="txAnchorVert" val="t"/>
                            <dgm:param type="parTxLTRAlign" val="l"/>
                            <dgm:param type="parTxRTLAlign" val="r"/>
                          </dgm:alg>
                        </dgm:if>
                        <dgm:else name="Name170">
                          <dgm:alg type="tx">
                            <dgm:param type="txAnchorVert" val="t"/>
                            <dgm:param type="parTxLTRAlign" val="l"/>
                            <dgm:param type="parTxRTLAlign" val="l"/>
                          </dgm:alg>
                        </dgm:else>
                      </dgm:choose>
                    </dgm:if>
                    <dgm:else name="Name171">
                      <dgm:choose name="Name172">
                        <dgm:if name="Name173" axis="root des" ptType="all node" func="maxDepth" op="gt" val="1">
                          <dgm:alg type="tx">
                            <dgm:param type="txAnchorVert" val="b"/>
                            <dgm:param type="txAnchorVertCh" val="b"/>
                            <dgm:param type="parTxLTRAlign" val="l"/>
                            <dgm:param type="parTxRTLAlign" val="r"/>
                          </dgm:alg>
                        </dgm:if>
                        <dgm:else name="Name174">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75">
                    <dgm:if name="Name176" func="var" arg="dir" op="equ" val="norm">
                      <dgm:constrLst>
                        <dgm:constr type="rMarg"/>
                        <dgm:constr type="tMarg"/>
                        <dgm:constr type="bMarg"/>
                      </dgm:constrLst>
                    </dgm:if>
                    <dgm:else name="Name177">
                      <dgm:constrLst>
                        <dgm:constr type="lMarg"/>
                        <dgm:constr type="tMarg"/>
                        <dgm:constr type="bMarg"/>
                      </dgm:constrLst>
                    </dgm:else>
                  </dgm:choose>
                  <dgm:ruleLst>
                    <dgm:rule type="primFontSz" val="5" fact="NaN" max="NaN"/>
                  </dgm:ruleLst>
                </dgm:layoutNode>
              </dgm:forEach>
              <dgm:forEach name="Name178" axis="ch" ptType="node" st="4" cnt="1">
                <dgm:layoutNode name="bullet5d" styleLbl="node1">
                  <dgm:alg type="sp"/>
                  <dgm:shape xmlns:r="http://schemas.openxmlformats.org/officeDocument/2006/relationships" type="ellipse" r:blip="">
                    <dgm:adjLst/>
                  </dgm:shape>
                  <dgm:presOf/>
                  <dgm:constrLst/>
                  <dgm:ruleLst/>
                </dgm:layoutNode>
                <dgm:layoutNode name="textBox5d" styleLbl="revTx">
                  <dgm:varLst>
                    <dgm:bulletEnabled val="1"/>
                  </dgm:varLst>
                  <dgm:choose name="Name179">
                    <dgm:if name="Name180" func="var" arg="dir" op="equ" val="norm">
                      <dgm:choose name="Name181">
                        <dgm:if name="Name182" axis="root des" ptType="all node" func="maxDepth" op="gt" val="1">
                          <dgm:alg type="tx">
                            <dgm:param type="txAnchorVert" val="t"/>
                            <dgm:param type="parTxLTRAlign" val="l"/>
                            <dgm:param type="parTxRTLAlign" val="r"/>
                          </dgm:alg>
                        </dgm:if>
                        <dgm:else name="Name183">
                          <dgm:alg type="tx">
                            <dgm:param type="txAnchorVert" val="t"/>
                            <dgm:param type="parTxLTRAlign" val="l"/>
                            <dgm:param type="parTxRTLAlign" val="l"/>
                          </dgm:alg>
                        </dgm:else>
                      </dgm:choose>
                    </dgm:if>
                    <dgm:else name="Name184">
                      <dgm:choose name="Name185">
                        <dgm:if name="Name186" axis="root des" ptType="all node" func="maxDepth" op="gt" val="1">
                          <dgm:alg type="tx">
                            <dgm:param type="txAnchorVert" val="b"/>
                            <dgm:param type="txAnchorVertCh" val="b"/>
                            <dgm:param type="parTxLTRAlign" val="l"/>
                            <dgm:param type="parTxRTLAlign" val="r"/>
                          </dgm:alg>
                        </dgm:if>
                        <dgm:else name="Name187">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88">
                    <dgm:if name="Name189" func="var" arg="dir" op="equ" val="norm">
                      <dgm:constrLst>
                        <dgm:constr type="rMarg"/>
                        <dgm:constr type="tMarg"/>
                        <dgm:constr type="bMarg"/>
                      </dgm:constrLst>
                    </dgm:if>
                    <dgm:else name="Name190">
                      <dgm:constrLst>
                        <dgm:constr type="lMarg"/>
                        <dgm:constr type="tMarg"/>
                        <dgm:constr type="bMarg"/>
                      </dgm:constrLst>
                    </dgm:else>
                  </dgm:choose>
                  <dgm:ruleLst>
                    <dgm:rule type="primFontSz" val="5" fact="NaN" max="NaN"/>
                  </dgm:ruleLst>
                </dgm:layoutNode>
              </dgm:forEach>
              <dgm:forEach name="Name191" axis="ch" ptType="node" st="5" cnt="1">
                <dgm:layoutNode name="bullet5e" styleLbl="node1">
                  <dgm:alg type="sp"/>
                  <dgm:shape xmlns:r="http://schemas.openxmlformats.org/officeDocument/2006/relationships" type="ellipse" r:blip="">
                    <dgm:adjLst/>
                  </dgm:shape>
                  <dgm:presOf/>
                  <dgm:constrLst/>
                  <dgm:ruleLst/>
                </dgm:layoutNode>
                <dgm:layoutNode name="textBox5e" styleLbl="revTx">
                  <dgm:varLst>
                    <dgm:bulletEnabled val="1"/>
                  </dgm:varLst>
                  <dgm:choose name="Name192">
                    <dgm:if name="Name193" func="var" arg="dir" op="equ" val="norm">
                      <dgm:choose name="Name194">
                        <dgm:if name="Name195" axis="root des" ptType="all node" func="maxDepth" op="gt" val="1">
                          <dgm:alg type="tx">
                            <dgm:param type="txAnchorVert" val="t"/>
                            <dgm:param type="parTxLTRAlign" val="l"/>
                            <dgm:param type="parTxRTLAlign" val="r"/>
                          </dgm:alg>
                        </dgm:if>
                        <dgm:else name="Name196">
                          <dgm:alg type="tx">
                            <dgm:param type="txAnchorVert" val="t"/>
                            <dgm:param type="parTxLTRAlign" val="l"/>
                            <dgm:param type="parTxRTLAlign" val="l"/>
                          </dgm:alg>
                        </dgm:else>
                      </dgm:choose>
                    </dgm:if>
                    <dgm:else name="Name197">
                      <dgm:choose name="Name198">
                        <dgm:if name="Name199" axis="root des" ptType="all node" func="maxDepth" op="gt" val="1">
                          <dgm:alg type="tx">
                            <dgm:param type="txAnchorVert" val="b"/>
                            <dgm:param type="txAnchorVertCh" val="b"/>
                            <dgm:param type="parTxLTRAlign" val="l"/>
                            <dgm:param type="parTxRTLAlign" val="r"/>
                          </dgm:alg>
                        </dgm:if>
                        <dgm:else name="Name200">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201">
                    <dgm:if name="Name202" func="var" arg="dir" op="equ" val="norm">
                      <dgm:constrLst>
                        <dgm:constr type="rMarg"/>
                        <dgm:constr type="tMarg"/>
                        <dgm:constr type="bMarg"/>
                      </dgm:constrLst>
                    </dgm:if>
                    <dgm:else name="Name203">
                      <dgm:constrLst>
                        <dgm:constr type="lMarg"/>
                        <dgm:constr type="tMarg"/>
                        <dgm:constr type="bMarg"/>
                      </dgm:constrLst>
                    </dgm:else>
                  </dgm:choose>
                  <dgm:ruleLst>
                    <dgm:rule type="primFontSz" val="5" fact="NaN" max="NaN"/>
                  </dgm:ruleLst>
                </dgm:layoutNode>
              </dgm:forEach>
            </dgm:layoutNode>
          </dgm:else>
        </dgm:choose>
      </dgm:if>
      <dgm:else name="Name204"/>
    </dgm:choose>
  </dgm:layoutNode>
</dgm:layoutDef>
</file>

<file path=ppt/diagrams/layout5.xml><?xml version="1.0" encoding="utf-8"?>
<dgm:layoutDef xmlns:dgm="http://schemas.openxmlformats.org/drawingml/2006/diagram" xmlns:a="http://schemas.openxmlformats.org/drawingml/2006/main" uniqueId="urn:microsoft.com/office/officeart/2005/8/layout/target2">
  <dgm:title val=""/>
  <dgm:desc val=""/>
  <dgm:catLst>
    <dgm:cat type="relationship" pri="1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chMax val="3"/>
      <dgm:chPref val="1"/>
      <dgm:dir/>
      <dgm:animLvl val="lvl"/>
      <dgm:resizeHandles/>
    </dgm:varLst>
    <dgm:alg type="composite">
      <dgm:param type="horzAlign" val="none"/>
      <dgm:param type="vertAlign" val="none"/>
    </dgm:alg>
    <dgm:shape xmlns:r="http://schemas.openxmlformats.org/officeDocument/2006/relationships" r:blip="">
      <dgm:adjLst/>
    </dgm:shape>
    <dgm:presOf/>
    <dgm:choose name="Name1">
      <dgm:if name="Name2" func="var" arg="dir" op="equ" val="norm">
        <dgm:choose name="Name3">
          <dgm:if name="Name4" axis="ch ch" ptType="node node" st="1 1" cnt="1 0" func="cnt" op="gt" val="0">
            <dgm:choose name="Name5">
              <dgm:if name="Name6" axis="ch ch" ptType="node node" st="2 1" cnt="1 0" func="cnt" op="gt" val="0">
                <dgm:constrLst>
                  <dgm:constr type="primFontSz" for="des" forName="middleBoxParent" val="65"/>
                  <dgm:constr type="primFontSz" for="des" forName="mChild" val="65"/>
                  <dgm:constr type="primFontSz" for="des" forName="outerBoxParent" refType="primFontSz" refFor="des" refForName="middleBoxParent" op="equ"/>
                  <dgm:constr type="primFontSz" for="des" forName="centerBoxParent" refType="primFontSz" refFor="des" refForName="middleBoxParent" op="equ"/>
                  <dgm:constr type="primFontSz" for="des" forName="oChild" refType="primFontSz" refFor="des" refForName="mChild" op="equ"/>
                  <dgm:constr type="primFontSz" for="des" forName="cChild" refType="primFontSz" refFor="des" refForName="mChild" op="equ"/>
                  <dgm:constr type="l" for="ch" forName="outerBox"/>
                  <dgm:constr type="t" for="ch" forName="outerBox"/>
                  <dgm:constr type="w" for="ch" forName="outerBox" refType="w"/>
                  <dgm:constr type="h" for="ch" forName="outerBox" refType="h"/>
                  <dgm:constr type="l" for="ch" forName="middleBox" refType="w" fact="0.2"/>
                  <dgm:constr type="t" for="ch" forName="middleBox" refType="h" fact="0.25"/>
                  <dgm:constr type="w" for="ch" forName="middleBox" refType="w" fact="0.775"/>
                  <dgm:constr type="h" for="ch" forName="middleBox" refType="h" fact="0.7"/>
                  <dgm:constr type="l" for="ch" forName="centerBox" refType="w" fact="0.395"/>
                  <dgm:constr type="t" for="ch" forName="centerBox" refType="h" fact="0.5"/>
                  <dgm:constr type="w" for="ch" forName="centerBox" refType="w" fact="0.555"/>
                  <dgm:constr type="h" for="ch" forName="centerBox" refType="h" fact="0.4"/>
                  <dgm:constr type="userA" for="des" forName="outerSibTrans" refType="w"/>
                  <dgm:constr type="userA" for="des" forName="middleSibTrans" refType="w"/>
                  <dgm:constr type="userA" for="des" forName="centerSibTrans" refType="w"/>
                </dgm:constrLst>
              </dgm:if>
              <dgm:else name="Name7">
                <dgm:constrLst>
                  <dgm:constr type="primFontSz" for="des" forName="middleBoxParent" val="65"/>
                  <dgm:constr type="primFontSz" for="des" forName="mChild" val="65"/>
                  <dgm:constr type="primFontSz" for="des" forName="outerBoxParent" refType="primFontSz" refFor="des" refForName="middleBoxParent" op="equ"/>
                  <dgm:constr type="primFontSz" for="des" forName="centerBoxParent" refType="primFontSz" refFor="des" refForName="middleBoxParent" op="equ"/>
                  <dgm:constr type="primFontSz" for="des" forName="oChild" refType="primFontSz" refFor="des" refForName="mChild" op="equ"/>
                  <dgm:constr type="primFontSz" for="des" forName="cChild" refType="primFontSz" refFor="des" refForName="mChild" op="equ"/>
                  <dgm:constr type="l" for="ch" forName="outerBox"/>
                  <dgm:constr type="t" for="ch" forName="outerBox"/>
                  <dgm:constr type="w" for="ch" forName="outerBox" refType="w"/>
                  <dgm:constr type="h" for="ch" forName="outerBox" refType="h"/>
                  <dgm:constr type="l" for="ch" forName="middleBox" refType="w" fact="0.2"/>
                  <dgm:constr type="t" for="ch" forName="middleBox" refType="h" fact="0.25"/>
                  <dgm:constr type="w" for="ch" forName="middleBox" refType="w" fact="0.775"/>
                  <dgm:constr type="h" for="ch" forName="middleBox" refType="h" fact="0.7"/>
                  <dgm:constr type="l" for="ch" forName="centerBox" refType="w" fact="0.225"/>
                  <dgm:constr type="t" for="ch" forName="centerBox" refType="h" fact="0.5"/>
                  <dgm:constr type="w" for="ch" forName="centerBox" refType="w" fact="0.725"/>
                  <dgm:constr type="h" for="ch" forName="centerBox" refType="h" fact="0.4"/>
                  <dgm:constr type="userA" for="des" forName="outerSibTrans" refType="w"/>
                  <dgm:constr type="userA" for="des" forName="middleSibTrans" refType="w"/>
                  <dgm:constr type="userA" for="des" forName="centerSibTrans" refType="w"/>
                </dgm:constrLst>
              </dgm:else>
            </dgm:choose>
          </dgm:if>
          <dgm:else name="Name8">
            <dgm:choose name="Name9">
              <dgm:if name="Name10" axis="ch ch" ptType="node node" st="2 1" cnt="1 0" func="cnt" op="gt" val="0">
                <dgm:constrLst>
                  <dgm:constr type="primFontSz" for="des" forName="middleBoxParent" val="65"/>
                  <dgm:constr type="primFontSz" for="des" forName="mChild" val="65"/>
                  <dgm:constr type="primFontSz" for="des" forName="outerBoxParent" refType="primFontSz" refFor="des" refForName="middleBoxParent" op="equ"/>
                  <dgm:constr type="primFontSz" for="des" forName="centerBoxParent" refType="primFontSz" refFor="des" refForName="middleBoxParent" op="equ"/>
                  <dgm:constr type="primFontSz" for="des" forName="oChild" refType="primFontSz" refFor="des" refForName="mChild" op="equ"/>
                  <dgm:constr type="primFontSz" for="des" forName="cChild" refType="primFontSz" refFor="des" refForName="mChild" op="equ"/>
                  <dgm:constr type="l" for="ch" forName="outerBox"/>
                  <dgm:constr type="t" for="ch" forName="outerBox"/>
                  <dgm:constr type="w" for="ch" forName="outerBox" refType="w"/>
                  <dgm:constr type="h" for="ch" forName="outerBox" refType="h"/>
                  <dgm:constr type="l" for="ch" forName="middleBox" refType="w" fact="0.025"/>
                  <dgm:constr type="t" for="ch" forName="middleBox" refType="h" fact="0.25"/>
                  <dgm:constr type="w" for="ch" forName="middleBox" refType="w" fact="0.95"/>
                  <dgm:constr type="h" for="ch" forName="middleBox" refType="h" fact="0.7"/>
                  <dgm:constr type="l" for="ch" forName="centerBox" refType="w" fact="0.26"/>
                  <dgm:constr type="t" for="ch" forName="centerBox" refType="h" fact="0.5"/>
                  <dgm:constr type="w" for="ch" forName="centerBox" refType="w" fact="0.69"/>
                  <dgm:constr type="h" for="ch" forName="centerBox" refType="h" fact="0.4"/>
                  <dgm:constr type="userA" for="des" forName="outerSibTrans" refType="w"/>
                  <dgm:constr type="userA" for="des" forName="middleSibTrans" refType="w"/>
                  <dgm:constr type="userA" for="des" forName="centerSibTrans" refType="w"/>
                </dgm:constrLst>
              </dgm:if>
              <dgm:else name="Name11">
                <dgm:constrLst>
                  <dgm:constr type="primFontSz" for="des" forName="middleBoxParent" val="65"/>
                  <dgm:constr type="primFontSz" for="des" forName="mChild" val="65"/>
                  <dgm:constr type="primFontSz" for="des" forName="outerBoxParent" refType="primFontSz" refFor="des" refForName="middleBoxParent" op="equ"/>
                  <dgm:constr type="primFontSz" for="des" forName="centerBoxParent" refType="primFontSz" refFor="des" refForName="middleBoxParent" op="equ"/>
                  <dgm:constr type="primFontSz" for="des" forName="oChild" refType="primFontSz" refFor="des" refForName="mChild" op="equ"/>
                  <dgm:constr type="primFontSz" for="des" forName="cChild" refType="primFontSz" refFor="des" refForName="mChild" op="equ"/>
                  <dgm:constr type="l" for="ch" forName="outerBox"/>
                  <dgm:constr type="t" for="ch" forName="outerBox"/>
                  <dgm:constr type="w" for="ch" forName="outerBox" refType="w"/>
                  <dgm:constr type="h" for="ch" forName="outerBox" refType="h"/>
                  <dgm:constr type="l" for="ch" forName="middleBox" refType="w" fact="0.025"/>
                  <dgm:constr type="t" for="ch" forName="middleBox" refType="h" fact="0.25"/>
                  <dgm:constr type="w" for="ch" forName="middleBox" refType="w" fact="0.95"/>
                  <dgm:constr type="h" for="ch" forName="middleBox" refType="h" fact="0.7"/>
                  <dgm:constr type="l" for="ch" forName="centerBox" refType="w" fact="0.05"/>
                  <dgm:constr type="t" for="ch" forName="centerBox" refType="h" fact="0.5"/>
                  <dgm:constr type="w" for="ch" forName="centerBox" refType="w" fact="0.9"/>
                  <dgm:constr type="h" for="ch" forName="centerBox" refType="h" fact="0.4"/>
                  <dgm:constr type="userA" for="des" forName="outerSibTrans" refType="w"/>
                  <dgm:constr type="userA" for="des" forName="middleSibTrans" refType="w"/>
                  <dgm:constr type="userA" for="des" forName="centerSibTrans" refType="w"/>
                </dgm:constrLst>
              </dgm:else>
            </dgm:choose>
          </dgm:else>
        </dgm:choose>
      </dgm:if>
      <dgm:else name="Name12">
        <dgm:choose name="Name13">
          <dgm:if name="Name14" axis="ch ch" ptType="node node" st="1 1" cnt="1 0" func="cnt" op="gt" val="0">
            <dgm:choose name="Name15">
              <dgm:if name="Name16" axis="ch ch" ptType="node node" st="2 1" cnt="1 0" func="cnt" op="gt" val="0">
                <dgm:constrLst>
                  <dgm:constr type="primFontSz" for="des" forName="middleBoxParent" val="65"/>
                  <dgm:constr type="primFontSz" for="des" forName="mChild" val="65"/>
                  <dgm:constr type="primFontSz" for="des" forName="outerBoxParent" refType="primFontSz" refFor="des" refForName="middleBoxParent" op="equ"/>
                  <dgm:constr type="primFontSz" for="des" forName="centerBoxParent" refType="primFontSz" refFor="des" refForName="middleBoxParent" op="equ"/>
                  <dgm:constr type="primFontSz" for="des" forName="oChild" refType="primFontSz" refFor="des" refForName="mChild" op="equ"/>
                  <dgm:constr type="primFontSz" for="des" forName="cChild" refType="primFontSz" refFor="des" refForName="mChild" op="equ"/>
                  <dgm:constr type="l" for="ch" forName="outerBox"/>
                  <dgm:constr type="t" for="ch" forName="outerBox"/>
                  <dgm:constr type="w" for="ch" forName="outerBox" refType="w"/>
                  <dgm:constr type="h" for="ch" forName="outerBox" refType="h"/>
                  <dgm:constr type="l" for="ch" forName="middleBox" refType="w" fact="0.025"/>
                  <dgm:constr type="t" for="ch" forName="middleBox" refType="h" fact="0.25"/>
                  <dgm:constr type="w" for="ch" forName="middleBox" refType="w" fact="0.775"/>
                  <dgm:constr type="h" for="ch" forName="middleBox" refType="h" fact="0.7"/>
                  <dgm:constr type="l" for="ch" forName="centerBox" refType="w" fact="0.05"/>
                  <dgm:constr type="t" for="ch" forName="centerBox" refType="h" fact="0.5"/>
                  <dgm:constr type="w" for="ch" forName="centerBox" refType="w" fact="0.55"/>
                  <dgm:constr type="h" for="ch" forName="centerBox" refType="h" fact="0.4"/>
                  <dgm:constr type="userA" for="des" forName="outerSibTrans" refType="w"/>
                  <dgm:constr type="userA" for="des" forName="middleSibTrans" refType="w"/>
                  <dgm:constr type="userA" for="des" forName="centerSibTrans" refType="w"/>
                </dgm:constrLst>
              </dgm:if>
              <dgm:else name="Name17">
                <dgm:constrLst>
                  <dgm:constr type="primFontSz" for="des" forName="middleBoxParent" val="65"/>
                  <dgm:constr type="primFontSz" for="des" forName="mChild" val="65"/>
                  <dgm:constr type="primFontSz" for="des" forName="outerBoxParent" refType="primFontSz" refFor="des" refForName="middleBoxParent" op="equ"/>
                  <dgm:constr type="primFontSz" for="des" forName="centerBoxParent" refType="primFontSz" refFor="des" refForName="middleBoxParent" op="equ"/>
                  <dgm:constr type="primFontSz" for="des" forName="oChild" refType="primFontSz" refFor="des" refForName="mChild" op="equ"/>
                  <dgm:constr type="primFontSz" for="des" forName="cChild" refType="primFontSz" refFor="des" refForName="mChild" op="equ"/>
                  <dgm:constr type="l" for="ch" forName="outerBox"/>
                  <dgm:constr type="t" for="ch" forName="outerBox"/>
                  <dgm:constr type="w" for="ch" forName="outerBox" refType="w"/>
                  <dgm:constr type="h" for="ch" forName="outerBox" refType="h"/>
                  <dgm:constr type="l" for="ch" forName="middleBox" refType="w" fact="0.025"/>
                  <dgm:constr type="t" for="ch" forName="middleBox" refType="h" fact="0.25"/>
                  <dgm:constr type="w" for="ch" forName="middleBox" refType="w" fact="0.775"/>
                  <dgm:constr type="h" for="ch" forName="middleBox" refType="h" fact="0.7"/>
                  <dgm:constr type="l" for="ch" forName="centerBox" refType="w" fact="0.05"/>
                  <dgm:constr type="t" for="ch" forName="centerBox" refType="h" fact="0.5"/>
                  <dgm:constr type="w" for="ch" forName="centerBox" refType="w" fact="0.725"/>
                  <dgm:constr type="h" for="ch" forName="centerBox" refType="h" fact="0.4"/>
                  <dgm:constr type="userA" for="des" forName="outerSibTrans" refType="w"/>
                  <dgm:constr type="userA" for="des" forName="middleSibTrans" refType="w"/>
                  <dgm:constr type="userA" for="des" forName="centerSibTrans" refType="w"/>
                </dgm:constrLst>
              </dgm:else>
            </dgm:choose>
          </dgm:if>
          <dgm:else name="Name18">
            <dgm:choose name="Name19">
              <dgm:if name="Name20" axis="ch ch" ptType="node node" st="2 1" cnt="1 0" func="cnt" op="gt" val="0">
                <dgm:constrLst>
                  <dgm:constr type="primFontSz" for="des" forName="middleBoxParent" val="65"/>
                  <dgm:constr type="primFontSz" for="des" forName="mChild" val="65"/>
                  <dgm:constr type="primFontSz" for="des" forName="outerBoxParent" refType="primFontSz" refFor="des" refForName="middleBoxParent" op="equ"/>
                  <dgm:constr type="primFontSz" for="des" forName="centerBoxParent" refType="primFontSz" refFor="des" refForName="middleBoxParent" op="equ"/>
                  <dgm:constr type="primFontSz" for="des" forName="oChild" refType="primFontSz" refFor="des" refForName="mChild" op="equ"/>
                  <dgm:constr type="primFontSz" for="des" forName="cChild" refType="primFontSz" refFor="des" refForName="mChild" op="equ"/>
                  <dgm:constr type="l" for="ch" forName="outerBox"/>
                  <dgm:constr type="t" for="ch" forName="outerBox"/>
                  <dgm:constr type="w" for="ch" forName="outerBox" refType="w"/>
                  <dgm:constr type="h" for="ch" forName="outerBox" refType="h"/>
                  <dgm:constr type="l" for="ch" forName="middleBox" refType="w" fact="0.025"/>
                  <dgm:constr type="t" for="ch" forName="middleBox" refType="h" fact="0.25"/>
                  <dgm:constr type="w" for="ch" forName="middleBox" refType="w" fact="0.95"/>
                  <dgm:constr type="h" for="ch" forName="middleBox" refType="h" fact="0.7"/>
                  <dgm:constr type="l" for="ch" forName="centerBox" refType="w" fact="0.05"/>
                  <dgm:constr type="t" for="ch" forName="centerBox" refType="h" fact="0.5"/>
                  <dgm:constr type="w" for="ch" forName="centerBox" refType="w" fact="0.69"/>
                  <dgm:constr type="h" for="ch" forName="centerBox" refType="h" fact="0.4"/>
                  <dgm:constr type="userA" for="des" forName="outerSibTrans" refType="w"/>
                  <dgm:constr type="userA" for="des" forName="middleSibTrans" refType="w"/>
                  <dgm:constr type="userA" for="des" forName="centerSibTrans" refType="w"/>
                </dgm:constrLst>
              </dgm:if>
              <dgm:else name="Name21">
                <dgm:constrLst>
                  <dgm:constr type="primFontSz" for="des" forName="middleBoxParent" val="65"/>
                  <dgm:constr type="primFontSz" for="des" forName="mChild" val="65"/>
                  <dgm:constr type="primFontSz" for="des" forName="outerBoxParent" refType="primFontSz" refFor="des" refForName="middleBoxParent" op="equ"/>
                  <dgm:constr type="primFontSz" for="des" forName="centerBoxParent" refType="primFontSz" refFor="des" refForName="middleBoxParent" op="equ"/>
                  <dgm:constr type="primFontSz" for="des" forName="oChild" refType="primFontSz" refFor="des" refForName="mChild" op="equ"/>
                  <dgm:constr type="primFontSz" for="des" forName="cChild" refType="primFontSz" refFor="des" refForName="mChild" op="equ"/>
                  <dgm:constr type="l" for="ch" forName="outerBox"/>
                  <dgm:constr type="t" for="ch" forName="outerBox"/>
                  <dgm:constr type="w" for="ch" forName="outerBox" refType="w"/>
                  <dgm:constr type="h" for="ch" forName="outerBox" refType="h"/>
                  <dgm:constr type="l" for="ch" forName="middleBox" refType="w" fact="0.025"/>
                  <dgm:constr type="t" for="ch" forName="middleBox" refType="h" fact="0.25"/>
                  <dgm:constr type="w" for="ch" forName="middleBox" refType="w" fact="0.95"/>
                  <dgm:constr type="h" for="ch" forName="middleBox" refType="h" fact="0.7"/>
                  <dgm:constr type="l" for="ch" forName="centerBox" refType="w" fact="0.05"/>
                  <dgm:constr type="t" for="ch" forName="centerBox" refType="h" fact="0.5"/>
                  <dgm:constr type="w" for="ch" forName="centerBox" refType="w" fact="0.9"/>
                  <dgm:constr type="h" for="ch" forName="centerBox" refType="h" fact="0.4"/>
                  <dgm:constr type="userA" for="des" forName="outerSibTrans" refType="w"/>
                  <dgm:constr type="userA" for="des" forName="middleSibTrans" refType="w"/>
                  <dgm:constr type="userA" for="des" forName="centerSibTrans" refType="w"/>
                </dgm:constrLst>
              </dgm:else>
            </dgm:choose>
          </dgm:else>
        </dgm:choose>
      </dgm:else>
    </dgm:choose>
    <dgm:ruleLst/>
    <dgm:choose name="Name22">
      <dgm:if name="Name23" axis="root ch" ptType="all node" st="1 1" cnt="0 0" func="cnt" op="gte" val="1">
        <dgm:layoutNode name="outerBox" styleLbl="node1">
          <dgm:alg type="composite">
            <dgm:param type="horzAlign" val="none"/>
            <dgm:param type="vertAlign" val="none"/>
          </dgm:alg>
          <dgm:shape xmlns:r="http://schemas.openxmlformats.org/officeDocument/2006/relationships" r:blip="">
            <dgm:adjLst/>
          </dgm:shape>
          <dgm:presOf/>
          <dgm:choose name="Name24">
            <dgm:if name="Name25" axis="root ch" ptType="all node" st="1 1" cnt="0 0" func="cnt" op="gt" val="1">
              <dgm:choose name="Name26">
                <dgm:if name="Name27" func="var" arg="dir" op="equ" val="norm">
                  <dgm:constrLst>
                    <dgm:constr type="l" for="ch" forName="outerBoxParent"/>
                    <dgm:constr type="t" for="ch" forName="outerBoxParent"/>
                    <dgm:constr type="w" for="ch" forName="outerBoxParent" refType="w"/>
                    <dgm:constr type="h" for="ch" forName="outerBoxParent" refType="h"/>
                    <dgm:constr type="bMarg" for="ch" forName="outerBoxParent" refType="h" fact="2.2"/>
                    <dgm:constr type="l" for="ch" forName="outerBoxChildren" refType="w" fact="0.025"/>
                    <dgm:constr type="t" for="ch" forName="outerBoxChildren" refType="h" fact="0.25"/>
                    <dgm:constr type="w" for="ch" forName="outerBoxChildren" refType="w" fact="0.15"/>
                    <dgm:constr type="h" for="ch" forName="outerBoxChildren" refType="h" fact="0.7"/>
                  </dgm:constrLst>
                </dgm:if>
                <dgm:else name="Name28">
                  <dgm:constrLst>
                    <dgm:constr type="l" for="ch" forName="outerBoxParent"/>
                    <dgm:constr type="t" for="ch" forName="outerBoxParent"/>
                    <dgm:constr type="w" for="ch" forName="outerBoxParent" refType="w"/>
                    <dgm:constr type="h" for="ch" forName="outerBoxParent" refType="h"/>
                    <dgm:constr type="bMarg" for="ch" forName="outerBoxParent" refType="h" fact="2.2"/>
                    <dgm:constr type="l" for="ch" forName="outerBoxChildren" refType="w" fact="0.825"/>
                    <dgm:constr type="t" for="ch" forName="outerBoxChildren" refType="h" fact="0.25"/>
                    <dgm:constr type="w" for="ch" forName="outerBoxChildren" refType="w" fact="0.15"/>
                    <dgm:constr type="h" for="ch" forName="outerBoxChildren" refType="h" fact="0.7"/>
                  </dgm:constrLst>
                </dgm:else>
              </dgm:choose>
            </dgm:if>
            <dgm:else name="Name29">
              <dgm:constrLst>
                <dgm:constr type="l" for="ch" forName="outerBoxParent"/>
                <dgm:constr type="t" for="ch" forName="outerBoxParent"/>
                <dgm:constr type="w" for="ch" forName="outerBoxParent" refType="w"/>
                <dgm:constr type="h" for="ch" forName="outerBoxParent" refType="h"/>
                <dgm:constr type="bMarg" for="ch" forName="outerBoxParent" refType="h" fact="1.75"/>
                <dgm:constr type="l" for="ch" forName="outerBoxChildren" refType="w" fact="0.025"/>
                <dgm:constr type="t" for="ch" forName="outerBoxChildren" refType="h" fact="0.45"/>
                <dgm:constr type="w" for="ch" forName="outerBoxChildren" refType="w" fact="0.95"/>
                <dgm:constr type="h" for="ch" forName="outerBoxChildren" refType="h" fact="0.45"/>
              </dgm:constrLst>
            </dgm:else>
          </dgm:choose>
          <dgm:ruleLst/>
          <dgm:layoutNode name="outerBoxParent" styleLbl="node1">
            <dgm:alg type="tx">
              <dgm:param type="txAnchorVert" val="t"/>
              <dgm:param type="parTxLTRAlign" val="l"/>
              <dgm:param type="parTxRTLAlign" val="r"/>
            </dgm:alg>
            <dgm:shape xmlns:r="http://schemas.openxmlformats.org/officeDocument/2006/relationships" type="roundRect" r:blip="">
              <dgm:adjLst>
                <dgm:adj idx="1" val="0.085"/>
              </dgm:adjLst>
            </dgm:shape>
            <dgm:presOf axis="ch" ptType="node" cnt="1"/>
            <dgm:constrLst>
              <dgm:constr type="tMarg" refType="primFontSz" fact="0.3"/>
              <dgm:constr type="lMarg" refType="primFontSz" fact="0.3"/>
              <dgm:constr type="rMarg" refType="primFontSz" fact="0.3"/>
            </dgm:constrLst>
            <dgm:ruleLst>
              <dgm:rule type="primFontSz" val="5" fact="NaN" max="NaN"/>
            </dgm:ruleLst>
          </dgm:layoutNode>
          <dgm:layoutNode name="outerBoxChildren">
            <dgm:choose name="Name30">
              <dgm:if name="Name31" axis="root ch" ptType="all node" st="1 1" cnt="0 0" func="cnt" op="gt" val="1">
                <dgm:alg type="lin">
                  <dgm:param type="linDir" val="fromT"/>
                  <dgm:param type="vertAlign" val="t"/>
                </dgm:alg>
              </dgm:if>
              <dgm:else name="Name32">
                <dgm:choose name="Name33">
                  <dgm:if name="Name34" func="var" arg="dir" op="equ" val="norm">
                    <dgm:alg type="lin">
                      <dgm:param type="horzAlign" val="l"/>
                    </dgm:alg>
                  </dgm:if>
                  <dgm:else name="Name35">
                    <dgm:alg type="lin">
                      <dgm:param type="linDir" val="fromR"/>
                      <dgm:param type="horzAlign" val="r"/>
                    </dgm:alg>
                  </dgm:else>
                </dgm:choose>
              </dgm:else>
            </dgm:choose>
            <dgm:shape xmlns:r="http://schemas.openxmlformats.org/officeDocument/2006/relationships" r:blip="">
              <dgm:adjLst/>
            </dgm:shape>
            <dgm:presOf/>
            <dgm:constrLst>
              <dgm:constr type="w" for="ch" forName="oChild" refType="w"/>
              <dgm:constr type="h" for="ch" forName="oChild" refType="h"/>
            </dgm:constrLst>
            <dgm:ruleLst/>
            <dgm:forEach name="Name36" axis="ch ch" ptType="node node" st="1 1" cnt="1 0">
              <dgm:layoutNode name="oChild" styleLbl="fgAcc1">
                <dgm:varLst>
                  <dgm:bulletEnabled val="1"/>
                </dgm:varLst>
                <dgm:alg type="tx"/>
                <dgm:shape xmlns:r="http://schemas.openxmlformats.org/officeDocument/2006/relationships" type="roundRect" r:blip="">
                  <dgm:adjLst>
                    <dgm:adj idx="1" val="0.105"/>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Name37" axis="followSib" ptType="sibTrans" cnt="1">
                <dgm:layoutNode name="outerSibTrans">
                  <dgm:alg type="sp"/>
                  <dgm:shape xmlns:r="http://schemas.openxmlformats.org/officeDocument/2006/relationships" r:blip="">
                    <dgm:adjLst/>
                  </dgm:shape>
                  <dgm:presOf/>
                  <dgm:constrLst>
                    <dgm:constr type="userA"/>
                    <dgm:constr type="w" refType="userA" fact="0.015"/>
                    <dgm:constr type="h" refType="userA" fact="0.015"/>
                  </dgm:constrLst>
                  <dgm:ruleLst/>
                </dgm:layoutNode>
              </dgm:forEach>
            </dgm:forEach>
          </dgm:layoutNode>
        </dgm:layoutNode>
      </dgm:if>
      <dgm:else name="Name38"/>
    </dgm:choose>
    <dgm:choose name="Name39">
      <dgm:if name="Name40" axis="root ch" ptType="all node" st="1 1" cnt="0 0" func="cnt" op="gte" val="2">
        <dgm:layoutNode name="middleBox">
          <dgm:alg type="composite">
            <dgm:param type="horzAlign" val="none"/>
            <dgm:param type="vertAlign" val="none"/>
          </dgm:alg>
          <dgm:shape xmlns:r="http://schemas.openxmlformats.org/officeDocument/2006/relationships" r:blip="">
            <dgm:adjLst/>
          </dgm:shape>
          <dgm:presOf/>
          <dgm:choose name="Name41">
            <dgm:if name="Name42" axis="root ch" ptType="all node" st="1 1" cnt="0 0" func="cnt" op="gt" val="2">
              <dgm:choose name="Name43">
                <dgm:if name="Name44" func="var" arg="dir" op="equ" val="norm">
                  <dgm:constrLst>
                    <dgm:constr type="l" for="ch" forName="middleBoxParent"/>
                    <dgm:constr type="t" for="ch" forName="middleBoxParent"/>
                    <dgm:constr type="w" for="ch" forName="middleBoxParent" refType="w"/>
                    <dgm:constr type="h" for="ch" forName="middleBoxParent" refType="h"/>
                    <dgm:constr type="bMarg" for="ch" forName="middleBoxParent" refType="h" fact="1.8"/>
                    <dgm:constr type="l" for="ch" forName="middleBoxChildren" refType="w" fact="0.025"/>
                    <dgm:constr type="t" for="ch" forName="middleBoxChildren" refType="h" fact="0.35"/>
                    <dgm:constr type="w" for="ch" forName="middleBoxChildren" refType="w" fact="0.2"/>
                    <dgm:constr type="h" for="ch" forName="middleBoxChildren" refType="h" fact="0.575"/>
                  </dgm:constrLst>
                </dgm:if>
                <dgm:else name="Name45">
                  <dgm:constrLst>
                    <dgm:constr type="l" for="ch" forName="middleBoxParent"/>
                    <dgm:constr type="t" for="ch" forName="middleBoxParent"/>
                    <dgm:constr type="w" for="ch" forName="middleBoxParent" refType="w"/>
                    <dgm:constr type="h" for="ch" forName="middleBoxParent" refType="h"/>
                    <dgm:constr type="bMarg" for="ch" forName="middleBoxParent" refType="h" fact="1.8"/>
                    <dgm:constr type="l" for="ch" forName="middleBoxChildren" refType="w" fact="0.775"/>
                    <dgm:constr type="t" for="ch" forName="middleBoxChildren" refType="h" fact="0.35"/>
                    <dgm:constr type="w" for="ch" forName="middleBoxChildren" refType="w" fact="0.2"/>
                    <dgm:constr type="h" for="ch" forName="middleBoxChildren" refType="h" fact="0.575"/>
                  </dgm:constrLst>
                </dgm:else>
              </dgm:choose>
            </dgm:if>
            <dgm:else name="Name46">
              <dgm:constrLst>
                <dgm:constr type="l" for="ch" forName="middleBoxParent"/>
                <dgm:constr type="t" for="ch" forName="middleBoxParent"/>
                <dgm:constr type="w" for="ch" forName="middleBoxParent" refType="w"/>
                <dgm:constr type="h" for="ch" forName="middleBoxParent" refType="h"/>
                <dgm:constr type="bMarg" for="ch" forName="middleBoxParent" refType="h" fact="1.8"/>
                <dgm:constr type="l" for="ch" forName="middleBoxChildren" refType="w" fact="0.025"/>
                <dgm:constr type="t" for="ch" forName="middleBoxChildren" refType="h" fact="0.45"/>
                <dgm:constr type="w" for="ch" forName="middleBoxChildren" refType="w" fact="0.95"/>
                <dgm:constr type="h" for="ch" forName="middleBoxChildren" refType="h" fact="0.45"/>
              </dgm:constrLst>
            </dgm:else>
          </dgm:choose>
          <dgm:ruleLst/>
          <dgm:layoutNode name="middleBoxParent" styleLbl="node1">
            <dgm:alg type="tx">
              <dgm:param type="txAnchorVert" val="t"/>
              <dgm:param type="parTxLTRAlign" val="l"/>
              <dgm:param type="parTxRTLAlign" val="r"/>
            </dgm:alg>
            <dgm:shape xmlns:r="http://schemas.openxmlformats.org/officeDocument/2006/relationships" type="roundRect" r:blip="">
              <dgm:adjLst>
                <dgm:adj idx="1" val="0.105"/>
              </dgm:adjLst>
            </dgm:shape>
            <dgm:presOf axis="ch" ptType="node" st="2" cnt="1"/>
            <dgm:constrLst>
              <dgm:constr type="tMarg" refType="primFontSz" fact="0.3"/>
              <dgm:constr type="lMarg" refType="primFontSz" fact="0.3"/>
              <dgm:constr type="rMarg" refType="primFontSz" fact="0.3"/>
            </dgm:constrLst>
            <dgm:ruleLst>
              <dgm:rule type="primFontSz" val="5" fact="NaN" max="NaN"/>
            </dgm:ruleLst>
          </dgm:layoutNode>
          <dgm:layoutNode name="middleBoxChildren">
            <dgm:choose name="Name47">
              <dgm:if name="Name48" axis="root ch" ptType="all node" st="1 1" cnt="0 0" func="cnt" op="gt" val="2">
                <dgm:alg type="lin">
                  <dgm:param type="linDir" val="fromT"/>
                  <dgm:param type="vertAlign" val="t"/>
                </dgm:alg>
              </dgm:if>
              <dgm:else name="Name49">
                <dgm:choose name="Name50">
                  <dgm:if name="Name51" func="var" arg="dir" op="equ" val="norm">
                    <dgm:alg type="lin">
                      <dgm:param type="horzAlign" val="l"/>
                    </dgm:alg>
                  </dgm:if>
                  <dgm:else name="Name52">
                    <dgm:alg type="lin">
                      <dgm:param type="linDir" val="fromR"/>
                      <dgm:param type="horzAlign" val="r"/>
                    </dgm:alg>
                  </dgm:else>
                </dgm:choose>
              </dgm:else>
            </dgm:choose>
            <dgm:shape xmlns:r="http://schemas.openxmlformats.org/officeDocument/2006/relationships" r:blip="">
              <dgm:adjLst/>
            </dgm:shape>
            <dgm:presOf/>
            <dgm:constrLst>
              <dgm:constr type="w" for="ch" forName="mChild" refType="w"/>
              <dgm:constr type="h" for="ch" forName="mChild" refType="h"/>
            </dgm:constrLst>
            <dgm:ruleLst/>
            <dgm:forEach name="Name53" axis="ch ch" ptType="node node" st="2 1" cnt="1 0">
              <dgm:layoutNode name="mChild" styleLbl="fgAcc1">
                <dgm:varLst>
                  <dgm:bulletEnabled val="1"/>
                </dgm:varLst>
                <dgm:alg type="tx"/>
                <dgm:shape xmlns:r="http://schemas.openxmlformats.org/officeDocument/2006/relationships" type="roundRect" r:blip="">
                  <dgm:adjLst>
                    <dgm:adj idx="1" val="0.105"/>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Name54" axis="followSib" ptType="sibTrans" cnt="1">
                <dgm:layoutNode name="middleSibTrans">
                  <dgm:alg type="sp"/>
                  <dgm:shape xmlns:r="http://schemas.openxmlformats.org/officeDocument/2006/relationships" r:blip="">
                    <dgm:adjLst/>
                  </dgm:shape>
                  <dgm:presOf/>
                  <dgm:constrLst>
                    <dgm:constr type="userA"/>
                    <dgm:constr type="w" refType="userA" fact="0.015"/>
                    <dgm:constr type="h" refType="userA" fact="0.015"/>
                  </dgm:constrLst>
                  <dgm:ruleLst/>
                </dgm:layoutNode>
              </dgm:forEach>
            </dgm:forEach>
          </dgm:layoutNode>
        </dgm:layoutNode>
      </dgm:if>
      <dgm:else name="Name55"/>
    </dgm:choose>
    <dgm:choose name="Name56">
      <dgm:if name="Name57" axis="root ch" ptType="all node" st="1 1" cnt="0 0" func="cnt" op="gte" val="3">
        <dgm:layoutNode name="centerBox">
          <dgm:alg type="composite">
            <dgm:param type="horzAlign" val="none"/>
            <dgm:param type="vertAlign" val="none"/>
          </dgm:alg>
          <dgm:shape xmlns:r="http://schemas.openxmlformats.org/officeDocument/2006/relationships" r:blip="">
            <dgm:adjLst/>
          </dgm:shape>
          <dgm:presOf/>
          <dgm:choose name="Name58">
            <dgm:if name="Name59" axis="ch ch" ptType="node node" st="3 1" cnt="1 0" func="cnt" op="gt" val="0">
              <dgm:constrLst>
                <dgm:constr type="l" for="ch" forName="centerBoxParent"/>
                <dgm:constr type="t" for="ch" forName="centerBoxParent"/>
                <dgm:constr type="w" for="ch" forName="centerBoxParent" refType="w"/>
                <dgm:constr type="h" for="ch" forName="centerBoxParent" refType="h"/>
                <dgm:constr type="bMarg" for="ch" forName="centerBoxParent" refType="h" fact="1.6"/>
                <dgm:constr type="l" for="ch" forName="centerBoxChildren" refType="w" fact="0.025"/>
                <dgm:constr type="t" for="ch" forName="centerBoxChildren" refType="h" fact="0.45"/>
                <dgm:constr type="w" for="ch" forName="centerBoxChildren" refType="w" fact="0.95"/>
                <dgm:constr type="h" for="ch" forName="centerBoxChildren" refType="h" fact="0.45"/>
              </dgm:constrLst>
            </dgm:if>
            <dgm:else name="Name60">
              <dgm:constrLst>
                <dgm:constr type="l" for="ch" forName="centerBoxParent"/>
                <dgm:constr type="t" for="ch" forName="centerBoxParent"/>
                <dgm:constr type="w" for="ch" forName="centerBoxParent" refType="w"/>
                <dgm:constr type="h" for="ch" forName="centerBoxParent" refType="h"/>
              </dgm:constrLst>
            </dgm:else>
          </dgm:choose>
          <dgm:ruleLst/>
          <dgm:layoutNode name="centerBoxParent" styleLbl="node1">
            <dgm:alg type="tx">
              <dgm:param type="txAnchorVert" val="t"/>
              <dgm:param type="parTxLTRAlign" val="l"/>
              <dgm:param type="parTxRTLAlign" val="r"/>
            </dgm:alg>
            <dgm:shape xmlns:r="http://schemas.openxmlformats.org/officeDocument/2006/relationships" type="roundRect" r:blip="">
              <dgm:adjLst>
                <dgm:adj idx="1" val="0.105"/>
              </dgm:adjLst>
            </dgm:shape>
            <dgm:presOf axis="ch" ptType="node" st="3" cnt="1"/>
            <dgm:constrLst>
              <dgm:constr type="tMarg" refType="primFontSz" fact="0.3"/>
              <dgm:constr type="lMarg" refType="primFontSz" fact="0.3"/>
              <dgm:constr type="rMarg" refType="primFontSz" fact="0.3"/>
            </dgm:constrLst>
            <dgm:ruleLst>
              <dgm:rule type="primFontSz" val="5" fact="NaN" max="NaN"/>
            </dgm:ruleLst>
          </dgm:layoutNode>
          <dgm:choose name="Name61">
            <dgm:if name="Name62" axis="ch ch" ptType="node node" st="3 1" cnt="1 0" func="cnt" op="gt" val="0">
              <dgm:layoutNode name="centerBoxChildren">
                <dgm:choose name="Name63">
                  <dgm:if name="Name64" func="var" arg="dir" op="equ" val="norm">
                    <dgm:alg type="lin">
                      <dgm:param type="horzAlign" val="l"/>
                    </dgm:alg>
                  </dgm:if>
                  <dgm:else name="Name65">
                    <dgm:alg type="lin">
                      <dgm:param type="linDir" val="fromR"/>
                      <dgm:param type="horzAlign" val="r"/>
                    </dgm:alg>
                  </dgm:else>
                </dgm:choose>
                <dgm:shape xmlns:r="http://schemas.openxmlformats.org/officeDocument/2006/relationships" r:blip="">
                  <dgm:adjLst/>
                </dgm:shape>
                <dgm:presOf/>
                <dgm:constrLst>
                  <dgm:constr type="w" for="ch" forName="cChild" refType="w"/>
                  <dgm:constr type="h" for="ch" forName="cChild" refType="h"/>
                </dgm:constrLst>
                <dgm:ruleLst/>
                <dgm:forEach name="Name66" axis="ch ch" ptType="node node" st="3 1" cnt="1 0">
                  <dgm:layoutNode name="cChild" styleLbl="fgAcc1">
                    <dgm:varLst>
                      <dgm:bulletEnabled val="1"/>
                    </dgm:varLst>
                    <dgm:alg type="tx"/>
                    <dgm:shape xmlns:r="http://schemas.openxmlformats.org/officeDocument/2006/relationships" type="roundRect" r:blip="">
                      <dgm:adjLst>
                        <dgm:adj idx="1" val="0.105"/>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Name67" axis="followSib" ptType="sibTrans" cnt="1">
                    <dgm:layoutNode name="centerSibTrans">
                      <dgm:alg type="sp"/>
                      <dgm:shape xmlns:r="http://schemas.openxmlformats.org/officeDocument/2006/relationships" r:blip="">
                        <dgm:adjLst/>
                      </dgm:shape>
                      <dgm:presOf/>
                      <dgm:constrLst>
                        <dgm:constr type="userA"/>
                        <dgm:constr type="w" refType="userA" fact="0.015"/>
                        <dgm:constr type="h" refType="userA" fact="0.015"/>
                      </dgm:constrLst>
                      <dgm:ruleLst/>
                    </dgm:layoutNode>
                  </dgm:forEach>
                </dgm:forEach>
              </dgm:layoutNode>
            </dgm:if>
            <dgm:else name="Name68"/>
          </dgm:choose>
        </dgm:layoutNode>
      </dgm:if>
      <dgm:else name="Name69"/>
    </dgm:choose>
  </dgm:layoutNode>
</dgm:layoutDef>
</file>

<file path=ppt/diagrams/layout6.xml><?xml version="1.0" encoding="utf-8"?>
<dgm:layoutDef xmlns:dgm="http://schemas.openxmlformats.org/drawingml/2006/diagram" xmlns:a="http://schemas.openxmlformats.org/drawingml/2006/main" uniqueId="urn:microsoft.com/office/officeart/2005/8/layout/target2">
  <dgm:title val=""/>
  <dgm:desc val=""/>
  <dgm:catLst>
    <dgm:cat type="relationship" pri="1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chMax val="3"/>
      <dgm:chPref val="1"/>
      <dgm:dir/>
      <dgm:animLvl val="lvl"/>
      <dgm:resizeHandles/>
    </dgm:varLst>
    <dgm:alg type="composite">
      <dgm:param type="horzAlign" val="none"/>
      <dgm:param type="vertAlign" val="none"/>
    </dgm:alg>
    <dgm:shape xmlns:r="http://schemas.openxmlformats.org/officeDocument/2006/relationships" r:blip="">
      <dgm:adjLst/>
    </dgm:shape>
    <dgm:presOf/>
    <dgm:choose name="Name1">
      <dgm:if name="Name2" func="var" arg="dir" op="equ" val="norm">
        <dgm:choose name="Name3">
          <dgm:if name="Name4" axis="ch ch" ptType="node node" st="1 1" cnt="1 0" func="cnt" op="gt" val="0">
            <dgm:choose name="Name5">
              <dgm:if name="Name6" axis="ch ch" ptType="node node" st="2 1" cnt="1 0" func="cnt" op="gt" val="0">
                <dgm:constrLst>
                  <dgm:constr type="primFontSz" for="des" forName="middleBoxParent" val="65"/>
                  <dgm:constr type="primFontSz" for="des" forName="mChild" val="65"/>
                  <dgm:constr type="primFontSz" for="des" forName="outerBoxParent" refType="primFontSz" refFor="des" refForName="middleBoxParent" op="equ"/>
                  <dgm:constr type="primFontSz" for="des" forName="centerBoxParent" refType="primFontSz" refFor="des" refForName="middleBoxParent" op="equ"/>
                  <dgm:constr type="primFontSz" for="des" forName="oChild" refType="primFontSz" refFor="des" refForName="mChild" op="equ"/>
                  <dgm:constr type="primFontSz" for="des" forName="cChild" refType="primFontSz" refFor="des" refForName="mChild" op="equ"/>
                  <dgm:constr type="l" for="ch" forName="outerBox"/>
                  <dgm:constr type="t" for="ch" forName="outerBox"/>
                  <dgm:constr type="w" for="ch" forName="outerBox" refType="w"/>
                  <dgm:constr type="h" for="ch" forName="outerBox" refType="h"/>
                  <dgm:constr type="l" for="ch" forName="middleBox" refType="w" fact="0.2"/>
                  <dgm:constr type="t" for="ch" forName="middleBox" refType="h" fact="0.25"/>
                  <dgm:constr type="w" for="ch" forName="middleBox" refType="w" fact="0.775"/>
                  <dgm:constr type="h" for="ch" forName="middleBox" refType="h" fact="0.7"/>
                  <dgm:constr type="l" for="ch" forName="centerBox" refType="w" fact="0.395"/>
                  <dgm:constr type="t" for="ch" forName="centerBox" refType="h" fact="0.5"/>
                  <dgm:constr type="w" for="ch" forName="centerBox" refType="w" fact="0.555"/>
                  <dgm:constr type="h" for="ch" forName="centerBox" refType="h" fact="0.4"/>
                  <dgm:constr type="userA" for="des" forName="outerSibTrans" refType="w"/>
                  <dgm:constr type="userA" for="des" forName="middleSibTrans" refType="w"/>
                  <dgm:constr type="userA" for="des" forName="centerSibTrans" refType="w"/>
                </dgm:constrLst>
              </dgm:if>
              <dgm:else name="Name7">
                <dgm:constrLst>
                  <dgm:constr type="primFontSz" for="des" forName="middleBoxParent" val="65"/>
                  <dgm:constr type="primFontSz" for="des" forName="mChild" val="65"/>
                  <dgm:constr type="primFontSz" for="des" forName="outerBoxParent" refType="primFontSz" refFor="des" refForName="middleBoxParent" op="equ"/>
                  <dgm:constr type="primFontSz" for="des" forName="centerBoxParent" refType="primFontSz" refFor="des" refForName="middleBoxParent" op="equ"/>
                  <dgm:constr type="primFontSz" for="des" forName="oChild" refType="primFontSz" refFor="des" refForName="mChild" op="equ"/>
                  <dgm:constr type="primFontSz" for="des" forName="cChild" refType="primFontSz" refFor="des" refForName="mChild" op="equ"/>
                  <dgm:constr type="l" for="ch" forName="outerBox"/>
                  <dgm:constr type="t" for="ch" forName="outerBox"/>
                  <dgm:constr type="w" for="ch" forName="outerBox" refType="w"/>
                  <dgm:constr type="h" for="ch" forName="outerBox" refType="h"/>
                  <dgm:constr type="l" for="ch" forName="middleBox" refType="w" fact="0.2"/>
                  <dgm:constr type="t" for="ch" forName="middleBox" refType="h" fact="0.25"/>
                  <dgm:constr type="w" for="ch" forName="middleBox" refType="w" fact="0.775"/>
                  <dgm:constr type="h" for="ch" forName="middleBox" refType="h" fact="0.7"/>
                  <dgm:constr type="l" for="ch" forName="centerBox" refType="w" fact="0.225"/>
                  <dgm:constr type="t" for="ch" forName="centerBox" refType="h" fact="0.5"/>
                  <dgm:constr type="w" for="ch" forName="centerBox" refType="w" fact="0.725"/>
                  <dgm:constr type="h" for="ch" forName="centerBox" refType="h" fact="0.4"/>
                  <dgm:constr type="userA" for="des" forName="outerSibTrans" refType="w"/>
                  <dgm:constr type="userA" for="des" forName="middleSibTrans" refType="w"/>
                  <dgm:constr type="userA" for="des" forName="centerSibTrans" refType="w"/>
                </dgm:constrLst>
              </dgm:else>
            </dgm:choose>
          </dgm:if>
          <dgm:else name="Name8">
            <dgm:choose name="Name9">
              <dgm:if name="Name10" axis="ch ch" ptType="node node" st="2 1" cnt="1 0" func="cnt" op="gt" val="0">
                <dgm:constrLst>
                  <dgm:constr type="primFontSz" for="des" forName="middleBoxParent" val="65"/>
                  <dgm:constr type="primFontSz" for="des" forName="mChild" val="65"/>
                  <dgm:constr type="primFontSz" for="des" forName="outerBoxParent" refType="primFontSz" refFor="des" refForName="middleBoxParent" op="equ"/>
                  <dgm:constr type="primFontSz" for="des" forName="centerBoxParent" refType="primFontSz" refFor="des" refForName="middleBoxParent" op="equ"/>
                  <dgm:constr type="primFontSz" for="des" forName="oChild" refType="primFontSz" refFor="des" refForName="mChild" op="equ"/>
                  <dgm:constr type="primFontSz" for="des" forName="cChild" refType="primFontSz" refFor="des" refForName="mChild" op="equ"/>
                  <dgm:constr type="l" for="ch" forName="outerBox"/>
                  <dgm:constr type="t" for="ch" forName="outerBox"/>
                  <dgm:constr type="w" for="ch" forName="outerBox" refType="w"/>
                  <dgm:constr type="h" for="ch" forName="outerBox" refType="h"/>
                  <dgm:constr type="l" for="ch" forName="middleBox" refType="w" fact="0.025"/>
                  <dgm:constr type="t" for="ch" forName="middleBox" refType="h" fact="0.25"/>
                  <dgm:constr type="w" for="ch" forName="middleBox" refType="w" fact="0.95"/>
                  <dgm:constr type="h" for="ch" forName="middleBox" refType="h" fact="0.7"/>
                  <dgm:constr type="l" for="ch" forName="centerBox" refType="w" fact="0.26"/>
                  <dgm:constr type="t" for="ch" forName="centerBox" refType="h" fact="0.5"/>
                  <dgm:constr type="w" for="ch" forName="centerBox" refType="w" fact="0.69"/>
                  <dgm:constr type="h" for="ch" forName="centerBox" refType="h" fact="0.4"/>
                  <dgm:constr type="userA" for="des" forName="outerSibTrans" refType="w"/>
                  <dgm:constr type="userA" for="des" forName="middleSibTrans" refType="w"/>
                  <dgm:constr type="userA" for="des" forName="centerSibTrans" refType="w"/>
                </dgm:constrLst>
              </dgm:if>
              <dgm:else name="Name11">
                <dgm:constrLst>
                  <dgm:constr type="primFontSz" for="des" forName="middleBoxParent" val="65"/>
                  <dgm:constr type="primFontSz" for="des" forName="mChild" val="65"/>
                  <dgm:constr type="primFontSz" for="des" forName="outerBoxParent" refType="primFontSz" refFor="des" refForName="middleBoxParent" op="equ"/>
                  <dgm:constr type="primFontSz" for="des" forName="centerBoxParent" refType="primFontSz" refFor="des" refForName="middleBoxParent" op="equ"/>
                  <dgm:constr type="primFontSz" for="des" forName="oChild" refType="primFontSz" refFor="des" refForName="mChild" op="equ"/>
                  <dgm:constr type="primFontSz" for="des" forName="cChild" refType="primFontSz" refFor="des" refForName="mChild" op="equ"/>
                  <dgm:constr type="l" for="ch" forName="outerBox"/>
                  <dgm:constr type="t" for="ch" forName="outerBox"/>
                  <dgm:constr type="w" for="ch" forName="outerBox" refType="w"/>
                  <dgm:constr type="h" for="ch" forName="outerBox" refType="h"/>
                  <dgm:constr type="l" for="ch" forName="middleBox" refType="w" fact="0.025"/>
                  <dgm:constr type="t" for="ch" forName="middleBox" refType="h" fact="0.25"/>
                  <dgm:constr type="w" for="ch" forName="middleBox" refType="w" fact="0.95"/>
                  <dgm:constr type="h" for="ch" forName="middleBox" refType="h" fact="0.7"/>
                  <dgm:constr type="l" for="ch" forName="centerBox" refType="w" fact="0.05"/>
                  <dgm:constr type="t" for="ch" forName="centerBox" refType="h" fact="0.5"/>
                  <dgm:constr type="w" for="ch" forName="centerBox" refType="w" fact="0.9"/>
                  <dgm:constr type="h" for="ch" forName="centerBox" refType="h" fact="0.4"/>
                  <dgm:constr type="userA" for="des" forName="outerSibTrans" refType="w"/>
                  <dgm:constr type="userA" for="des" forName="middleSibTrans" refType="w"/>
                  <dgm:constr type="userA" for="des" forName="centerSibTrans" refType="w"/>
                </dgm:constrLst>
              </dgm:else>
            </dgm:choose>
          </dgm:else>
        </dgm:choose>
      </dgm:if>
      <dgm:else name="Name12">
        <dgm:choose name="Name13">
          <dgm:if name="Name14" axis="ch ch" ptType="node node" st="1 1" cnt="1 0" func="cnt" op="gt" val="0">
            <dgm:choose name="Name15">
              <dgm:if name="Name16" axis="ch ch" ptType="node node" st="2 1" cnt="1 0" func="cnt" op="gt" val="0">
                <dgm:constrLst>
                  <dgm:constr type="primFontSz" for="des" forName="middleBoxParent" val="65"/>
                  <dgm:constr type="primFontSz" for="des" forName="mChild" val="65"/>
                  <dgm:constr type="primFontSz" for="des" forName="outerBoxParent" refType="primFontSz" refFor="des" refForName="middleBoxParent" op="equ"/>
                  <dgm:constr type="primFontSz" for="des" forName="centerBoxParent" refType="primFontSz" refFor="des" refForName="middleBoxParent" op="equ"/>
                  <dgm:constr type="primFontSz" for="des" forName="oChild" refType="primFontSz" refFor="des" refForName="mChild" op="equ"/>
                  <dgm:constr type="primFontSz" for="des" forName="cChild" refType="primFontSz" refFor="des" refForName="mChild" op="equ"/>
                  <dgm:constr type="l" for="ch" forName="outerBox"/>
                  <dgm:constr type="t" for="ch" forName="outerBox"/>
                  <dgm:constr type="w" for="ch" forName="outerBox" refType="w"/>
                  <dgm:constr type="h" for="ch" forName="outerBox" refType="h"/>
                  <dgm:constr type="l" for="ch" forName="middleBox" refType="w" fact="0.025"/>
                  <dgm:constr type="t" for="ch" forName="middleBox" refType="h" fact="0.25"/>
                  <dgm:constr type="w" for="ch" forName="middleBox" refType="w" fact="0.775"/>
                  <dgm:constr type="h" for="ch" forName="middleBox" refType="h" fact="0.7"/>
                  <dgm:constr type="l" for="ch" forName="centerBox" refType="w" fact="0.05"/>
                  <dgm:constr type="t" for="ch" forName="centerBox" refType="h" fact="0.5"/>
                  <dgm:constr type="w" for="ch" forName="centerBox" refType="w" fact="0.55"/>
                  <dgm:constr type="h" for="ch" forName="centerBox" refType="h" fact="0.4"/>
                  <dgm:constr type="userA" for="des" forName="outerSibTrans" refType="w"/>
                  <dgm:constr type="userA" for="des" forName="middleSibTrans" refType="w"/>
                  <dgm:constr type="userA" for="des" forName="centerSibTrans" refType="w"/>
                </dgm:constrLst>
              </dgm:if>
              <dgm:else name="Name17">
                <dgm:constrLst>
                  <dgm:constr type="primFontSz" for="des" forName="middleBoxParent" val="65"/>
                  <dgm:constr type="primFontSz" for="des" forName="mChild" val="65"/>
                  <dgm:constr type="primFontSz" for="des" forName="outerBoxParent" refType="primFontSz" refFor="des" refForName="middleBoxParent" op="equ"/>
                  <dgm:constr type="primFontSz" for="des" forName="centerBoxParent" refType="primFontSz" refFor="des" refForName="middleBoxParent" op="equ"/>
                  <dgm:constr type="primFontSz" for="des" forName="oChild" refType="primFontSz" refFor="des" refForName="mChild" op="equ"/>
                  <dgm:constr type="primFontSz" for="des" forName="cChild" refType="primFontSz" refFor="des" refForName="mChild" op="equ"/>
                  <dgm:constr type="l" for="ch" forName="outerBox"/>
                  <dgm:constr type="t" for="ch" forName="outerBox"/>
                  <dgm:constr type="w" for="ch" forName="outerBox" refType="w"/>
                  <dgm:constr type="h" for="ch" forName="outerBox" refType="h"/>
                  <dgm:constr type="l" for="ch" forName="middleBox" refType="w" fact="0.025"/>
                  <dgm:constr type="t" for="ch" forName="middleBox" refType="h" fact="0.25"/>
                  <dgm:constr type="w" for="ch" forName="middleBox" refType="w" fact="0.775"/>
                  <dgm:constr type="h" for="ch" forName="middleBox" refType="h" fact="0.7"/>
                  <dgm:constr type="l" for="ch" forName="centerBox" refType="w" fact="0.05"/>
                  <dgm:constr type="t" for="ch" forName="centerBox" refType="h" fact="0.5"/>
                  <dgm:constr type="w" for="ch" forName="centerBox" refType="w" fact="0.725"/>
                  <dgm:constr type="h" for="ch" forName="centerBox" refType="h" fact="0.4"/>
                  <dgm:constr type="userA" for="des" forName="outerSibTrans" refType="w"/>
                  <dgm:constr type="userA" for="des" forName="middleSibTrans" refType="w"/>
                  <dgm:constr type="userA" for="des" forName="centerSibTrans" refType="w"/>
                </dgm:constrLst>
              </dgm:else>
            </dgm:choose>
          </dgm:if>
          <dgm:else name="Name18">
            <dgm:choose name="Name19">
              <dgm:if name="Name20" axis="ch ch" ptType="node node" st="2 1" cnt="1 0" func="cnt" op="gt" val="0">
                <dgm:constrLst>
                  <dgm:constr type="primFontSz" for="des" forName="middleBoxParent" val="65"/>
                  <dgm:constr type="primFontSz" for="des" forName="mChild" val="65"/>
                  <dgm:constr type="primFontSz" for="des" forName="outerBoxParent" refType="primFontSz" refFor="des" refForName="middleBoxParent" op="equ"/>
                  <dgm:constr type="primFontSz" for="des" forName="centerBoxParent" refType="primFontSz" refFor="des" refForName="middleBoxParent" op="equ"/>
                  <dgm:constr type="primFontSz" for="des" forName="oChild" refType="primFontSz" refFor="des" refForName="mChild" op="equ"/>
                  <dgm:constr type="primFontSz" for="des" forName="cChild" refType="primFontSz" refFor="des" refForName="mChild" op="equ"/>
                  <dgm:constr type="l" for="ch" forName="outerBox"/>
                  <dgm:constr type="t" for="ch" forName="outerBox"/>
                  <dgm:constr type="w" for="ch" forName="outerBox" refType="w"/>
                  <dgm:constr type="h" for="ch" forName="outerBox" refType="h"/>
                  <dgm:constr type="l" for="ch" forName="middleBox" refType="w" fact="0.025"/>
                  <dgm:constr type="t" for="ch" forName="middleBox" refType="h" fact="0.25"/>
                  <dgm:constr type="w" for="ch" forName="middleBox" refType="w" fact="0.95"/>
                  <dgm:constr type="h" for="ch" forName="middleBox" refType="h" fact="0.7"/>
                  <dgm:constr type="l" for="ch" forName="centerBox" refType="w" fact="0.05"/>
                  <dgm:constr type="t" for="ch" forName="centerBox" refType="h" fact="0.5"/>
                  <dgm:constr type="w" for="ch" forName="centerBox" refType="w" fact="0.69"/>
                  <dgm:constr type="h" for="ch" forName="centerBox" refType="h" fact="0.4"/>
                  <dgm:constr type="userA" for="des" forName="outerSibTrans" refType="w"/>
                  <dgm:constr type="userA" for="des" forName="middleSibTrans" refType="w"/>
                  <dgm:constr type="userA" for="des" forName="centerSibTrans" refType="w"/>
                </dgm:constrLst>
              </dgm:if>
              <dgm:else name="Name21">
                <dgm:constrLst>
                  <dgm:constr type="primFontSz" for="des" forName="middleBoxParent" val="65"/>
                  <dgm:constr type="primFontSz" for="des" forName="mChild" val="65"/>
                  <dgm:constr type="primFontSz" for="des" forName="outerBoxParent" refType="primFontSz" refFor="des" refForName="middleBoxParent" op="equ"/>
                  <dgm:constr type="primFontSz" for="des" forName="centerBoxParent" refType="primFontSz" refFor="des" refForName="middleBoxParent" op="equ"/>
                  <dgm:constr type="primFontSz" for="des" forName="oChild" refType="primFontSz" refFor="des" refForName="mChild" op="equ"/>
                  <dgm:constr type="primFontSz" for="des" forName="cChild" refType="primFontSz" refFor="des" refForName="mChild" op="equ"/>
                  <dgm:constr type="l" for="ch" forName="outerBox"/>
                  <dgm:constr type="t" for="ch" forName="outerBox"/>
                  <dgm:constr type="w" for="ch" forName="outerBox" refType="w"/>
                  <dgm:constr type="h" for="ch" forName="outerBox" refType="h"/>
                  <dgm:constr type="l" for="ch" forName="middleBox" refType="w" fact="0.025"/>
                  <dgm:constr type="t" for="ch" forName="middleBox" refType="h" fact="0.25"/>
                  <dgm:constr type="w" for="ch" forName="middleBox" refType="w" fact="0.95"/>
                  <dgm:constr type="h" for="ch" forName="middleBox" refType="h" fact="0.7"/>
                  <dgm:constr type="l" for="ch" forName="centerBox" refType="w" fact="0.05"/>
                  <dgm:constr type="t" for="ch" forName="centerBox" refType="h" fact="0.5"/>
                  <dgm:constr type="w" for="ch" forName="centerBox" refType="w" fact="0.9"/>
                  <dgm:constr type="h" for="ch" forName="centerBox" refType="h" fact="0.4"/>
                  <dgm:constr type="userA" for="des" forName="outerSibTrans" refType="w"/>
                  <dgm:constr type="userA" for="des" forName="middleSibTrans" refType="w"/>
                  <dgm:constr type="userA" for="des" forName="centerSibTrans" refType="w"/>
                </dgm:constrLst>
              </dgm:else>
            </dgm:choose>
          </dgm:else>
        </dgm:choose>
      </dgm:else>
    </dgm:choose>
    <dgm:ruleLst/>
    <dgm:choose name="Name22">
      <dgm:if name="Name23" axis="root ch" ptType="all node" st="1 1" cnt="0 0" func="cnt" op="gte" val="1">
        <dgm:layoutNode name="outerBox" styleLbl="node1">
          <dgm:alg type="composite">
            <dgm:param type="horzAlign" val="none"/>
            <dgm:param type="vertAlign" val="none"/>
          </dgm:alg>
          <dgm:shape xmlns:r="http://schemas.openxmlformats.org/officeDocument/2006/relationships" r:blip="">
            <dgm:adjLst/>
          </dgm:shape>
          <dgm:presOf/>
          <dgm:choose name="Name24">
            <dgm:if name="Name25" axis="root ch" ptType="all node" st="1 1" cnt="0 0" func="cnt" op="gt" val="1">
              <dgm:choose name="Name26">
                <dgm:if name="Name27" func="var" arg="dir" op="equ" val="norm">
                  <dgm:constrLst>
                    <dgm:constr type="l" for="ch" forName="outerBoxParent"/>
                    <dgm:constr type="t" for="ch" forName="outerBoxParent"/>
                    <dgm:constr type="w" for="ch" forName="outerBoxParent" refType="w"/>
                    <dgm:constr type="h" for="ch" forName="outerBoxParent" refType="h"/>
                    <dgm:constr type="bMarg" for="ch" forName="outerBoxParent" refType="h" fact="2.2"/>
                    <dgm:constr type="l" for="ch" forName="outerBoxChildren" refType="w" fact="0.025"/>
                    <dgm:constr type="t" for="ch" forName="outerBoxChildren" refType="h" fact="0.25"/>
                    <dgm:constr type="w" for="ch" forName="outerBoxChildren" refType="w" fact="0.15"/>
                    <dgm:constr type="h" for="ch" forName="outerBoxChildren" refType="h" fact="0.7"/>
                  </dgm:constrLst>
                </dgm:if>
                <dgm:else name="Name28">
                  <dgm:constrLst>
                    <dgm:constr type="l" for="ch" forName="outerBoxParent"/>
                    <dgm:constr type="t" for="ch" forName="outerBoxParent"/>
                    <dgm:constr type="w" for="ch" forName="outerBoxParent" refType="w"/>
                    <dgm:constr type="h" for="ch" forName="outerBoxParent" refType="h"/>
                    <dgm:constr type="bMarg" for="ch" forName="outerBoxParent" refType="h" fact="2.2"/>
                    <dgm:constr type="l" for="ch" forName="outerBoxChildren" refType="w" fact="0.825"/>
                    <dgm:constr type="t" for="ch" forName="outerBoxChildren" refType="h" fact="0.25"/>
                    <dgm:constr type="w" for="ch" forName="outerBoxChildren" refType="w" fact="0.15"/>
                    <dgm:constr type="h" for="ch" forName="outerBoxChildren" refType="h" fact="0.7"/>
                  </dgm:constrLst>
                </dgm:else>
              </dgm:choose>
            </dgm:if>
            <dgm:else name="Name29">
              <dgm:constrLst>
                <dgm:constr type="l" for="ch" forName="outerBoxParent"/>
                <dgm:constr type="t" for="ch" forName="outerBoxParent"/>
                <dgm:constr type="w" for="ch" forName="outerBoxParent" refType="w"/>
                <dgm:constr type="h" for="ch" forName="outerBoxParent" refType="h"/>
                <dgm:constr type="bMarg" for="ch" forName="outerBoxParent" refType="h" fact="1.75"/>
                <dgm:constr type="l" for="ch" forName="outerBoxChildren" refType="w" fact="0.025"/>
                <dgm:constr type="t" for="ch" forName="outerBoxChildren" refType="h" fact="0.45"/>
                <dgm:constr type="w" for="ch" forName="outerBoxChildren" refType="w" fact="0.95"/>
                <dgm:constr type="h" for="ch" forName="outerBoxChildren" refType="h" fact="0.45"/>
              </dgm:constrLst>
            </dgm:else>
          </dgm:choose>
          <dgm:ruleLst/>
          <dgm:layoutNode name="outerBoxParent" styleLbl="node1">
            <dgm:alg type="tx">
              <dgm:param type="txAnchorVert" val="t"/>
              <dgm:param type="parTxLTRAlign" val="l"/>
              <dgm:param type="parTxRTLAlign" val="r"/>
            </dgm:alg>
            <dgm:shape xmlns:r="http://schemas.openxmlformats.org/officeDocument/2006/relationships" type="roundRect" r:blip="">
              <dgm:adjLst>
                <dgm:adj idx="1" val="0.085"/>
              </dgm:adjLst>
            </dgm:shape>
            <dgm:presOf axis="ch" ptType="node" cnt="1"/>
            <dgm:constrLst>
              <dgm:constr type="tMarg" refType="primFontSz" fact="0.3"/>
              <dgm:constr type="lMarg" refType="primFontSz" fact="0.3"/>
              <dgm:constr type="rMarg" refType="primFontSz" fact="0.3"/>
            </dgm:constrLst>
            <dgm:ruleLst>
              <dgm:rule type="primFontSz" val="5" fact="NaN" max="NaN"/>
            </dgm:ruleLst>
          </dgm:layoutNode>
          <dgm:layoutNode name="outerBoxChildren">
            <dgm:choose name="Name30">
              <dgm:if name="Name31" axis="root ch" ptType="all node" st="1 1" cnt="0 0" func="cnt" op="gt" val="1">
                <dgm:alg type="lin">
                  <dgm:param type="linDir" val="fromT"/>
                  <dgm:param type="vertAlign" val="t"/>
                </dgm:alg>
              </dgm:if>
              <dgm:else name="Name32">
                <dgm:choose name="Name33">
                  <dgm:if name="Name34" func="var" arg="dir" op="equ" val="norm">
                    <dgm:alg type="lin">
                      <dgm:param type="horzAlign" val="l"/>
                    </dgm:alg>
                  </dgm:if>
                  <dgm:else name="Name35">
                    <dgm:alg type="lin">
                      <dgm:param type="linDir" val="fromR"/>
                      <dgm:param type="horzAlign" val="r"/>
                    </dgm:alg>
                  </dgm:else>
                </dgm:choose>
              </dgm:else>
            </dgm:choose>
            <dgm:shape xmlns:r="http://schemas.openxmlformats.org/officeDocument/2006/relationships" r:blip="">
              <dgm:adjLst/>
            </dgm:shape>
            <dgm:presOf/>
            <dgm:constrLst>
              <dgm:constr type="w" for="ch" forName="oChild" refType="w"/>
              <dgm:constr type="h" for="ch" forName="oChild" refType="h"/>
            </dgm:constrLst>
            <dgm:ruleLst/>
            <dgm:forEach name="Name36" axis="ch ch" ptType="node node" st="1 1" cnt="1 0">
              <dgm:layoutNode name="oChild" styleLbl="fgAcc1">
                <dgm:varLst>
                  <dgm:bulletEnabled val="1"/>
                </dgm:varLst>
                <dgm:alg type="tx"/>
                <dgm:shape xmlns:r="http://schemas.openxmlformats.org/officeDocument/2006/relationships" type="roundRect" r:blip="">
                  <dgm:adjLst>
                    <dgm:adj idx="1" val="0.105"/>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Name37" axis="followSib" ptType="sibTrans" cnt="1">
                <dgm:layoutNode name="outerSibTrans">
                  <dgm:alg type="sp"/>
                  <dgm:shape xmlns:r="http://schemas.openxmlformats.org/officeDocument/2006/relationships" r:blip="">
                    <dgm:adjLst/>
                  </dgm:shape>
                  <dgm:presOf/>
                  <dgm:constrLst>
                    <dgm:constr type="userA"/>
                    <dgm:constr type="w" refType="userA" fact="0.015"/>
                    <dgm:constr type="h" refType="userA" fact="0.015"/>
                  </dgm:constrLst>
                  <dgm:ruleLst/>
                </dgm:layoutNode>
              </dgm:forEach>
            </dgm:forEach>
          </dgm:layoutNode>
        </dgm:layoutNode>
      </dgm:if>
      <dgm:else name="Name38"/>
    </dgm:choose>
    <dgm:choose name="Name39">
      <dgm:if name="Name40" axis="root ch" ptType="all node" st="1 1" cnt="0 0" func="cnt" op="gte" val="2">
        <dgm:layoutNode name="middleBox">
          <dgm:alg type="composite">
            <dgm:param type="horzAlign" val="none"/>
            <dgm:param type="vertAlign" val="none"/>
          </dgm:alg>
          <dgm:shape xmlns:r="http://schemas.openxmlformats.org/officeDocument/2006/relationships" r:blip="">
            <dgm:adjLst/>
          </dgm:shape>
          <dgm:presOf/>
          <dgm:choose name="Name41">
            <dgm:if name="Name42" axis="root ch" ptType="all node" st="1 1" cnt="0 0" func="cnt" op="gt" val="2">
              <dgm:choose name="Name43">
                <dgm:if name="Name44" func="var" arg="dir" op="equ" val="norm">
                  <dgm:constrLst>
                    <dgm:constr type="l" for="ch" forName="middleBoxParent"/>
                    <dgm:constr type="t" for="ch" forName="middleBoxParent"/>
                    <dgm:constr type="w" for="ch" forName="middleBoxParent" refType="w"/>
                    <dgm:constr type="h" for="ch" forName="middleBoxParent" refType="h"/>
                    <dgm:constr type="bMarg" for="ch" forName="middleBoxParent" refType="h" fact="1.8"/>
                    <dgm:constr type="l" for="ch" forName="middleBoxChildren" refType="w" fact="0.025"/>
                    <dgm:constr type="t" for="ch" forName="middleBoxChildren" refType="h" fact="0.35"/>
                    <dgm:constr type="w" for="ch" forName="middleBoxChildren" refType="w" fact="0.2"/>
                    <dgm:constr type="h" for="ch" forName="middleBoxChildren" refType="h" fact="0.575"/>
                  </dgm:constrLst>
                </dgm:if>
                <dgm:else name="Name45">
                  <dgm:constrLst>
                    <dgm:constr type="l" for="ch" forName="middleBoxParent"/>
                    <dgm:constr type="t" for="ch" forName="middleBoxParent"/>
                    <dgm:constr type="w" for="ch" forName="middleBoxParent" refType="w"/>
                    <dgm:constr type="h" for="ch" forName="middleBoxParent" refType="h"/>
                    <dgm:constr type="bMarg" for="ch" forName="middleBoxParent" refType="h" fact="1.8"/>
                    <dgm:constr type="l" for="ch" forName="middleBoxChildren" refType="w" fact="0.775"/>
                    <dgm:constr type="t" for="ch" forName="middleBoxChildren" refType="h" fact="0.35"/>
                    <dgm:constr type="w" for="ch" forName="middleBoxChildren" refType="w" fact="0.2"/>
                    <dgm:constr type="h" for="ch" forName="middleBoxChildren" refType="h" fact="0.575"/>
                  </dgm:constrLst>
                </dgm:else>
              </dgm:choose>
            </dgm:if>
            <dgm:else name="Name46">
              <dgm:constrLst>
                <dgm:constr type="l" for="ch" forName="middleBoxParent"/>
                <dgm:constr type="t" for="ch" forName="middleBoxParent"/>
                <dgm:constr type="w" for="ch" forName="middleBoxParent" refType="w"/>
                <dgm:constr type="h" for="ch" forName="middleBoxParent" refType="h"/>
                <dgm:constr type="bMarg" for="ch" forName="middleBoxParent" refType="h" fact="1.8"/>
                <dgm:constr type="l" for="ch" forName="middleBoxChildren" refType="w" fact="0.025"/>
                <dgm:constr type="t" for="ch" forName="middleBoxChildren" refType="h" fact="0.45"/>
                <dgm:constr type="w" for="ch" forName="middleBoxChildren" refType="w" fact="0.95"/>
                <dgm:constr type="h" for="ch" forName="middleBoxChildren" refType="h" fact="0.45"/>
              </dgm:constrLst>
            </dgm:else>
          </dgm:choose>
          <dgm:ruleLst/>
          <dgm:layoutNode name="middleBoxParent" styleLbl="node1">
            <dgm:alg type="tx">
              <dgm:param type="txAnchorVert" val="t"/>
              <dgm:param type="parTxLTRAlign" val="l"/>
              <dgm:param type="parTxRTLAlign" val="r"/>
            </dgm:alg>
            <dgm:shape xmlns:r="http://schemas.openxmlformats.org/officeDocument/2006/relationships" type="roundRect" r:blip="">
              <dgm:adjLst>
                <dgm:adj idx="1" val="0.105"/>
              </dgm:adjLst>
            </dgm:shape>
            <dgm:presOf axis="ch" ptType="node" st="2" cnt="1"/>
            <dgm:constrLst>
              <dgm:constr type="tMarg" refType="primFontSz" fact="0.3"/>
              <dgm:constr type="lMarg" refType="primFontSz" fact="0.3"/>
              <dgm:constr type="rMarg" refType="primFontSz" fact="0.3"/>
            </dgm:constrLst>
            <dgm:ruleLst>
              <dgm:rule type="primFontSz" val="5" fact="NaN" max="NaN"/>
            </dgm:ruleLst>
          </dgm:layoutNode>
          <dgm:layoutNode name="middleBoxChildren">
            <dgm:choose name="Name47">
              <dgm:if name="Name48" axis="root ch" ptType="all node" st="1 1" cnt="0 0" func="cnt" op="gt" val="2">
                <dgm:alg type="lin">
                  <dgm:param type="linDir" val="fromT"/>
                  <dgm:param type="vertAlign" val="t"/>
                </dgm:alg>
              </dgm:if>
              <dgm:else name="Name49">
                <dgm:choose name="Name50">
                  <dgm:if name="Name51" func="var" arg="dir" op="equ" val="norm">
                    <dgm:alg type="lin">
                      <dgm:param type="horzAlign" val="l"/>
                    </dgm:alg>
                  </dgm:if>
                  <dgm:else name="Name52">
                    <dgm:alg type="lin">
                      <dgm:param type="linDir" val="fromR"/>
                      <dgm:param type="horzAlign" val="r"/>
                    </dgm:alg>
                  </dgm:else>
                </dgm:choose>
              </dgm:else>
            </dgm:choose>
            <dgm:shape xmlns:r="http://schemas.openxmlformats.org/officeDocument/2006/relationships" r:blip="">
              <dgm:adjLst/>
            </dgm:shape>
            <dgm:presOf/>
            <dgm:constrLst>
              <dgm:constr type="w" for="ch" forName="mChild" refType="w"/>
              <dgm:constr type="h" for="ch" forName="mChild" refType="h"/>
            </dgm:constrLst>
            <dgm:ruleLst/>
            <dgm:forEach name="Name53" axis="ch ch" ptType="node node" st="2 1" cnt="1 0">
              <dgm:layoutNode name="mChild" styleLbl="fgAcc1">
                <dgm:varLst>
                  <dgm:bulletEnabled val="1"/>
                </dgm:varLst>
                <dgm:alg type="tx"/>
                <dgm:shape xmlns:r="http://schemas.openxmlformats.org/officeDocument/2006/relationships" type="roundRect" r:blip="">
                  <dgm:adjLst>
                    <dgm:adj idx="1" val="0.105"/>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Name54" axis="followSib" ptType="sibTrans" cnt="1">
                <dgm:layoutNode name="middleSibTrans">
                  <dgm:alg type="sp"/>
                  <dgm:shape xmlns:r="http://schemas.openxmlformats.org/officeDocument/2006/relationships" r:blip="">
                    <dgm:adjLst/>
                  </dgm:shape>
                  <dgm:presOf/>
                  <dgm:constrLst>
                    <dgm:constr type="userA"/>
                    <dgm:constr type="w" refType="userA" fact="0.015"/>
                    <dgm:constr type="h" refType="userA" fact="0.015"/>
                  </dgm:constrLst>
                  <dgm:ruleLst/>
                </dgm:layoutNode>
              </dgm:forEach>
            </dgm:forEach>
          </dgm:layoutNode>
        </dgm:layoutNode>
      </dgm:if>
      <dgm:else name="Name55"/>
    </dgm:choose>
    <dgm:choose name="Name56">
      <dgm:if name="Name57" axis="root ch" ptType="all node" st="1 1" cnt="0 0" func="cnt" op="gte" val="3">
        <dgm:layoutNode name="centerBox">
          <dgm:alg type="composite">
            <dgm:param type="horzAlign" val="none"/>
            <dgm:param type="vertAlign" val="none"/>
          </dgm:alg>
          <dgm:shape xmlns:r="http://schemas.openxmlformats.org/officeDocument/2006/relationships" r:blip="">
            <dgm:adjLst/>
          </dgm:shape>
          <dgm:presOf/>
          <dgm:choose name="Name58">
            <dgm:if name="Name59" axis="ch ch" ptType="node node" st="3 1" cnt="1 0" func="cnt" op="gt" val="0">
              <dgm:constrLst>
                <dgm:constr type="l" for="ch" forName="centerBoxParent"/>
                <dgm:constr type="t" for="ch" forName="centerBoxParent"/>
                <dgm:constr type="w" for="ch" forName="centerBoxParent" refType="w"/>
                <dgm:constr type="h" for="ch" forName="centerBoxParent" refType="h"/>
                <dgm:constr type="bMarg" for="ch" forName="centerBoxParent" refType="h" fact="1.6"/>
                <dgm:constr type="l" for="ch" forName="centerBoxChildren" refType="w" fact="0.025"/>
                <dgm:constr type="t" for="ch" forName="centerBoxChildren" refType="h" fact="0.45"/>
                <dgm:constr type="w" for="ch" forName="centerBoxChildren" refType="w" fact="0.95"/>
                <dgm:constr type="h" for="ch" forName="centerBoxChildren" refType="h" fact="0.45"/>
              </dgm:constrLst>
            </dgm:if>
            <dgm:else name="Name60">
              <dgm:constrLst>
                <dgm:constr type="l" for="ch" forName="centerBoxParent"/>
                <dgm:constr type="t" for="ch" forName="centerBoxParent"/>
                <dgm:constr type="w" for="ch" forName="centerBoxParent" refType="w"/>
                <dgm:constr type="h" for="ch" forName="centerBoxParent" refType="h"/>
              </dgm:constrLst>
            </dgm:else>
          </dgm:choose>
          <dgm:ruleLst/>
          <dgm:layoutNode name="centerBoxParent" styleLbl="node1">
            <dgm:alg type="tx">
              <dgm:param type="txAnchorVert" val="t"/>
              <dgm:param type="parTxLTRAlign" val="l"/>
              <dgm:param type="parTxRTLAlign" val="r"/>
            </dgm:alg>
            <dgm:shape xmlns:r="http://schemas.openxmlformats.org/officeDocument/2006/relationships" type="roundRect" r:blip="">
              <dgm:adjLst>
                <dgm:adj idx="1" val="0.105"/>
              </dgm:adjLst>
            </dgm:shape>
            <dgm:presOf axis="ch" ptType="node" st="3" cnt="1"/>
            <dgm:constrLst>
              <dgm:constr type="tMarg" refType="primFontSz" fact="0.3"/>
              <dgm:constr type="lMarg" refType="primFontSz" fact="0.3"/>
              <dgm:constr type="rMarg" refType="primFontSz" fact="0.3"/>
            </dgm:constrLst>
            <dgm:ruleLst>
              <dgm:rule type="primFontSz" val="5" fact="NaN" max="NaN"/>
            </dgm:ruleLst>
          </dgm:layoutNode>
          <dgm:choose name="Name61">
            <dgm:if name="Name62" axis="ch ch" ptType="node node" st="3 1" cnt="1 0" func="cnt" op="gt" val="0">
              <dgm:layoutNode name="centerBoxChildren">
                <dgm:choose name="Name63">
                  <dgm:if name="Name64" func="var" arg="dir" op="equ" val="norm">
                    <dgm:alg type="lin">
                      <dgm:param type="horzAlign" val="l"/>
                    </dgm:alg>
                  </dgm:if>
                  <dgm:else name="Name65">
                    <dgm:alg type="lin">
                      <dgm:param type="linDir" val="fromR"/>
                      <dgm:param type="horzAlign" val="r"/>
                    </dgm:alg>
                  </dgm:else>
                </dgm:choose>
                <dgm:shape xmlns:r="http://schemas.openxmlformats.org/officeDocument/2006/relationships" r:blip="">
                  <dgm:adjLst/>
                </dgm:shape>
                <dgm:presOf/>
                <dgm:constrLst>
                  <dgm:constr type="w" for="ch" forName="cChild" refType="w"/>
                  <dgm:constr type="h" for="ch" forName="cChild" refType="h"/>
                </dgm:constrLst>
                <dgm:ruleLst/>
                <dgm:forEach name="Name66" axis="ch ch" ptType="node node" st="3 1" cnt="1 0">
                  <dgm:layoutNode name="cChild" styleLbl="fgAcc1">
                    <dgm:varLst>
                      <dgm:bulletEnabled val="1"/>
                    </dgm:varLst>
                    <dgm:alg type="tx"/>
                    <dgm:shape xmlns:r="http://schemas.openxmlformats.org/officeDocument/2006/relationships" type="roundRect" r:blip="">
                      <dgm:adjLst>
                        <dgm:adj idx="1" val="0.105"/>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Name67" axis="followSib" ptType="sibTrans" cnt="1">
                    <dgm:layoutNode name="centerSibTrans">
                      <dgm:alg type="sp"/>
                      <dgm:shape xmlns:r="http://schemas.openxmlformats.org/officeDocument/2006/relationships" r:blip="">
                        <dgm:adjLst/>
                      </dgm:shape>
                      <dgm:presOf/>
                      <dgm:constrLst>
                        <dgm:constr type="userA"/>
                        <dgm:constr type="w" refType="userA" fact="0.015"/>
                        <dgm:constr type="h" refType="userA" fact="0.015"/>
                      </dgm:constrLst>
                      <dgm:ruleLst/>
                    </dgm:layoutNode>
                  </dgm:forEach>
                </dgm:forEach>
              </dgm:layoutNode>
            </dgm:if>
            <dgm:else name="Name68"/>
          </dgm:choose>
        </dgm:layoutNode>
      </dgm:if>
      <dgm:else name="Name69"/>
    </dgm:choose>
  </dgm:layoutNode>
</dgm:layoutDef>
</file>

<file path=ppt/diagrams/layout7.xml><?xml version="1.0" encoding="utf-8"?>
<dgm:layoutDef xmlns:dgm="http://schemas.openxmlformats.org/drawingml/2006/diagram" xmlns:a="http://schemas.openxmlformats.org/drawingml/2006/main" uniqueId="urn:microsoft.com/office/officeart/2005/8/layout/target2">
  <dgm:title val=""/>
  <dgm:desc val=""/>
  <dgm:catLst>
    <dgm:cat type="relationship" pri="1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chMax val="3"/>
      <dgm:chPref val="1"/>
      <dgm:dir/>
      <dgm:animLvl val="lvl"/>
      <dgm:resizeHandles/>
    </dgm:varLst>
    <dgm:alg type="composite">
      <dgm:param type="horzAlign" val="none"/>
      <dgm:param type="vertAlign" val="none"/>
    </dgm:alg>
    <dgm:shape xmlns:r="http://schemas.openxmlformats.org/officeDocument/2006/relationships" r:blip="">
      <dgm:adjLst/>
    </dgm:shape>
    <dgm:presOf/>
    <dgm:choose name="Name1">
      <dgm:if name="Name2" func="var" arg="dir" op="equ" val="norm">
        <dgm:choose name="Name3">
          <dgm:if name="Name4" axis="ch ch" ptType="node node" st="1 1" cnt="1 0" func="cnt" op="gt" val="0">
            <dgm:choose name="Name5">
              <dgm:if name="Name6" axis="ch ch" ptType="node node" st="2 1" cnt="1 0" func="cnt" op="gt" val="0">
                <dgm:constrLst>
                  <dgm:constr type="primFontSz" for="des" forName="middleBoxParent" val="65"/>
                  <dgm:constr type="primFontSz" for="des" forName="mChild" val="65"/>
                  <dgm:constr type="primFontSz" for="des" forName="outerBoxParent" refType="primFontSz" refFor="des" refForName="middleBoxParent" op="equ"/>
                  <dgm:constr type="primFontSz" for="des" forName="centerBoxParent" refType="primFontSz" refFor="des" refForName="middleBoxParent" op="equ"/>
                  <dgm:constr type="primFontSz" for="des" forName="oChild" refType="primFontSz" refFor="des" refForName="mChild" op="equ"/>
                  <dgm:constr type="primFontSz" for="des" forName="cChild" refType="primFontSz" refFor="des" refForName="mChild" op="equ"/>
                  <dgm:constr type="l" for="ch" forName="outerBox"/>
                  <dgm:constr type="t" for="ch" forName="outerBox"/>
                  <dgm:constr type="w" for="ch" forName="outerBox" refType="w"/>
                  <dgm:constr type="h" for="ch" forName="outerBox" refType="h"/>
                  <dgm:constr type="l" for="ch" forName="middleBox" refType="w" fact="0.2"/>
                  <dgm:constr type="t" for="ch" forName="middleBox" refType="h" fact="0.25"/>
                  <dgm:constr type="w" for="ch" forName="middleBox" refType="w" fact="0.775"/>
                  <dgm:constr type="h" for="ch" forName="middleBox" refType="h" fact="0.7"/>
                  <dgm:constr type="l" for="ch" forName="centerBox" refType="w" fact="0.395"/>
                  <dgm:constr type="t" for="ch" forName="centerBox" refType="h" fact="0.5"/>
                  <dgm:constr type="w" for="ch" forName="centerBox" refType="w" fact="0.555"/>
                  <dgm:constr type="h" for="ch" forName="centerBox" refType="h" fact="0.4"/>
                  <dgm:constr type="userA" for="des" forName="outerSibTrans" refType="w"/>
                  <dgm:constr type="userA" for="des" forName="middleSibTrans" refType="w"/>
                  <dgm:constr type="userA" for="des" forName="centerSibTrans" refType="w"/>
                </dgm:constrLst>
              </dgm:if>
              <dgm:else name="Name7">
                <dgm:constrLst>
                  <dgm:constr type="primFontSz" for="des" forName="middleBoxParent" val="65"/>
                  <dgm:constr type="primFontSz" for="des" forName="mChild" val="65"/>
                  <dgm:constr type="primFontSz" for="des" forName="outerBoxParent" refType="primFontSz" refFor="des" refForName="middleBoxParent" op="equ"/>
                  <dgm:constr type="primFontSz" for="des" forName="centerBoxParent" refType="primFontSz" refFor="des" refForName="middleBoxParent" op="equ"/>
                  <dgm:constr type="primFontSz" for="des" forName="oChild" refType="primFontSz" refFor="des" refForName="mChild" op="equ"/>
                  <dgm:constr type="primFontSz" for="des" forName="cChild" refType="primFontSz" refFor="des" refForName="mChild" op="equ"/>
                  <dgm:constr type="l" for="ch" forName="outerBox"/>
                  <dgm:constr type="t" for="ch" forName="outerBox"/>
                  <dgm:constr type="w" for="ch" forName="outerBox" refType="w"/>
                  <dgm:constr type="h" for="ch" forName="outerBox" refType="h"/>
                  <dgm:constr type="l" for="ch" forName="middleBox" refType="w" fact="0.2"/>
                  <dgm:constr type="t" for="ch" forName="middleBox" refType="h" fact="0.25"/>
                  <dgm:constr type="w" for="ch" forName="middleBox" refType="w" fact="0.775"/>
                  <dgm:constr type="h" for="ch" forName="middleBox" refType="h" fact="0.7"/>
                  <dgm:constr type="l" for="ch" forName="centerBox" refType="w" fact="0.225"/>
                  <dgm:constr type="t" for="ch" forName="centerBox" refType="h" fact="0.5"/>
                  <dgm:constr type="w" for="ch" forName="centerBox" refType="w" fact="0.725"/>
                  <dgm:constr type="h" for="ch" forName="centerBox" refType="h" fact="0.4"/>
                  <dgm:constr type="userA" for="des" forName="outerSibTrans" refType="w"/>
                  <dgm:constr type="userA" for="des" forName="middleSibTrans" refType="w"/>
                  <dgm:constr type="userA" for="des" forName="centerSibTrans" refType="w"/>
                </dgm:constrLst>
              </dgm:else>
            </dgm:choose>
          </dgm:if>
          <dgm:else name="Name8">
            <dgm:choose name="Name9">
              <dgm:if name="Name10" axis="ch ch" ptType="node node" st="2 1" cnt="1 0" func="cnt" op="gt" val="0">
                <dgm:constrLst>
                  <dgm:constr type="primFontSz" for="des" forName="middleBoxParent" val="65"/>
                  <dgm:constr type="primFontSz" for="des" forName="mChild" val="65"/>
                  <dgm:constr type="primFontSz" for="des" forName="outerBoxParent" refType="primFontSz" refFor="des" refForName="middleBoxParent" op="equ"/>
                  <dgm:constr type="primFontSz" for="des" forName="centerBoxParent" refType="primFontSz" refFor="des" refForName="middleBoxParent" op="equ"/>
                  <dgm:constr type="primFontSz" for="des" forName="oChild" refType="primFontSz" refFor="des" refForName="mChild" op="equ"/>
                  <dgm:constr type="primFontSz" for="des" forName="cChild" refType="primFontSz" refFor="des" refForName="mChild" op="equ"/>
                  <dgm:constr type="l" for="ch" forName="outerBox"/>
                  <dgm:constr type="t" for="ch" forName="outerBox"/>
                  <dgm:constr type="w" for="ch" forName="outerBox" refType="w"/>
                  <dgm:constr type="h" for="ch" forName="outerBox" refType="h"/>
                  <dgm:constr type="l" for="ch" forName="middleBox" refType="w" fact="0.025"/>
                  <dgm:constr type="t" for="ch" forName="middleBox" refType="h" fact="0.25"/>
                  <dgm:constr type="w" for="ch" forName="middleBox" refType="w" fact="0.95"/>
                  <dgm:constr type="h" for="ch" forName="middleBox" refType="h" fact="0.7"/>
                  <dgm:constr type="l" for="ch" forName="centerBox" refType="w" fact="0.26"/>
                  <dgm:constr type="t" for="ch" forName="centerBox" refType="h" fact="0.5"/>
                  <dgm:constr type="w" for="ch" forName="centerBox" refType="w" fact="0.69"/>
                  <dgm:constr type="h" for="ch" forName="centerBox" refType="h" fact="0.4"/>
                  <dgm:constr type="userA" for="des" forName="outerSibTrans" refType="w"/>
                  <dgm:constr type="userA" for="des" forName="middleSibTrans" refType="w"/>
                  <dgm:constr type="userA" for="des" forName="centerSibTrans" refType="w"/>
                </dgm:constrLst>
              </dgm:if>
              <dgm:else name="Name11">
                <dgm:constrLst>
                  <dgm:constr type="primFontSz" for="des" forName="middleBoxParent" val="65"/>
                  <dgm:constr type="primFontSz" for="des" forName="mChild" val="65"/>
                  <dgm:constr type="primFontSz" for="des" forName="outerBoxParent" refType="primFontSz" refFor="des" refForName="middleBoxParent" op="equ"/>
                  <dgm:constr type="primFontSz" for="des" forName="centerBoxParent" refType="primFontSz" refFor="des" refForName="middleBoxParent" op="equ"/>
                  <dgm:constr type="primFontSz" for="des" forName="oChild" refType="primFontSz" refFor="des" refForName="mChild" op="equ"/>
                  <dgm:constr type="primFontSz" for="des" forName="cChild" refType="primFontSz" refFor="des" refForName="mChild" op="equ"/>
                  <dgm:constr type="l" for="ch" forName="outerBox"/>
                  <dgm:constr type="t" for="ch" forName="outerBox"/>
                  <dgm:constr type="w" for="ch" forName="outerBox" refType="w"/>
                  <dgm:constr type="h" for="ch" forName="outerBox" refType="h"/>
                  <dgm:constr type="l" for="ch" forName="middleBox" refType="w" fact="0.025"/>
                  <dgm:constr type="t" for="ch" forName="middleBox" refType="h" fact="0.25"/>
                  <dgm:constr type="w" for="ch" forName="middleBox" refType="w" fact="0.95"/>
                  <dgm:constr type="h" for="ch" forName="middleBox" refType="h" fact="0.7"/>
                  <dgm:constr type="l" for="ch" forName="centerBox" refType="w" fact="0.05"/>
                  <dgm:constr type="t" for="ch" forName="centerBox" refType="h" fact="0.5"/>
                  <dgm:constr type="w" for="ch" forName="centerBox" refType="w" fact="0.9"/>
                  <dgm:constr type="h" for="ch" forName="centerBox" refType="h" fact="0.4"/>
                  <dgm:constr type="userA" for="des" forName="outerSibTrans" refType="w"/>
                  <dgm:constr type="userA" for="des" forName="middleSibTrans" refType="w"/>
                  <dgm:constr type="userA" for="des" forName="centerSibTrans" refType="w"/>
                </dgm:constrLst>
              </dgm:else>
            </dgm:choose>
          </dgm:else>
        </dgm:choose>
      </dgm:if>
      <dgm:else name="Name12">
        <dgm:choose name="Name13">
          <dgm:if name="Name14" axis="ch ch" ptType="node node" st="1 1" cnt="1 0" func="cnt" op="gt" val="0">
            <dgm:choose name="Name15">
              <dgm:if name="Name16" axis="ch ch" ptType="node node" st="2 1" cnt="1 0" func="cnt" op="gt" val="0">
                <dgm:constrLst>
                  <dgm:constr type="primFontSz" for="des" forName="middleBoxParent" val="65"/>
                  <dgm:constr type="primFontSz" for="des" forName="mChild" val="65"/>
                  <dgm:constr type="primFontSz" for="des" forName="outerBoxParent" refType="primFontSz" refFor="des" refForName="middleBoxParent" op="equ"/>
                  <dgm:constr type="primFontSz" for="des" forName="centerBoxParent" refType="primFontSz" refFor="des" refForName="middleBoxParent" op="equ"/>
                  <dgm:constr type="primFontSz" for="des" forName="oChild" refType="primFontSz" refFor="des" refForName="mChild" op="equ"/>
                  <dgm:constr type="primFontSz" for="des" forName="cChild" refType="primFontSz" refFor="des" refForName="mChild" op="equ"/>
                  <dgm:constr type="l" for="ch" forName="outerBox"/>
                  <dgm:constr type="t" for="ch" forName="outerBox"/>
                  <dgm:constr type="w" for="ch" forName="outerBox" refType="w"/>
                  <dgm:constr type="h" for="ch" forName="outerBox" refType="h"/>
                  <dgm:constr type="l" for="ch" forName="middleBox" refType="w" fact="0.025"/>
                  <dgm:constr type="t" for="ch" forName="middleBox" refType="h" fact="0.25"/>
                  <dgm:constr type="w" for="ch" forName="middleBox" refType="w" fact="0.775"/>
                  <dgm:constr type="h" for="ch" forName="middleBox" refType="h" fact="0.7"/>
                  <dgm:constr type="l" for="ch" forName="centerBox" refType="w" fact="0.05"/>
                  <dgm:constr type="t" for="ch" forName="centerBox" refType="h" fact="0.5"/>
                  <dgm:constr type="w" for="ch" forName="centerBox" refType="w" fact="0.55"/>
                  <dgm:constr type="h" for="ch" forName="centerBox" refType="h" fact="0.4"/>
                  <dgm:constr type="userA" for="des" forName="outerSibTrans" refType="w"/>
                  <dgm:constr type="userA" for="des" forName="middleSibTrans" refType="w"/>
                  <dgm:constr type="userA" for="des" forName="centerSibTrans" refType="w"/>
                </dgm:constrLst>
              </dgm:if>
              <dgm:else name="Name17">
                <dgm:constrLst>
                  <dgm:constr type="primFontSz" for="des" forName="middleBoxParent" val="65"/>
                  <dgm:constr type="primFontSz" for="des" forName="mChild" val="65"/>
                  <dgm:constr type="primFontSz" for="des" forName="outerBoxParent" refType="primFontSz" refFor="des" refForName="middleBoxParent" op="equ"/>
                  <dgm:constr type="primFontSz" for="des" forName="centerBoxParent" refType="primFontSz" refFor="des" refForName="middleBoxParent" op="equ"/>
                  <dgm:constr type="primFontSz" for="des" forName="oChild" refType="primFontSz" refFor="des" refForName="mChild" op="equ"/>
                  <dgm:constr type="primFontSz" for="des" forName="cChild" refType="primFontSz" refFor="des" refForName="mChild" op="equ"/>
                  <dgm:constr type="l" for="ch" forName="outerBox"/>
                  <dgm:constr type="t" for="ch" forName="outerBox"/>
                  <dgm:constr type="w" for="ch" forName="outerBox" refType="w"/>
                  <dgm:constr type="h" for="ch" forName="outerBox" refType="h"/>
                  <dgm:constr type="l" for="ch" forName="middleBox" refType="w" fact="0.025"/>
                  <dgm:constr type="t" for="ch" forName="middleBox" refType="h" fact="0.25"/>
                  <dgm:constr type="w" for="ch" forName="middleBox" refType="w" fact="0.775"/>
                  <dgm:constr type="h" for="ch" forName="middleBox" refType="h" fact="0.7"/>
                  <dgm:constr type="l" for="ch" forName="centerBox" refType="w" fact="0.05"/>
                  <dgm:constr type="t" for="ch" forName="centerBox" refType="h" fact="0.5"/>
                  <dgm:constr type="w" for="ch" forName="centerBox" refType="w" fact="0.725"/>
                  <dgm:constr type="h" for="ch" forName="centerBox" refType="h" fact="0.4"/>
                  <dgm:constr type="userA" for="des" forName="outerSibTrans" refType="w"/>
                  <dgm:constr type="userA" for="des" forName="middleSibTrans" refType="w"/>
                  <dgm:constr type="userA" for="des" forName="centerSibTrans" refType="w"/>
                </dgm:constrLst>
              </dgm:else>
            </dgm:choose>
          </dgm:if>
          <dgm:else name="Name18">
            <dgm:choose name="Name19">
              <dgm:if name="Name20" axis="ch ch" ptType="node node" st="2 1" cnt="1 0" func="cnt" op="gt" val="0">
                <dgm:constrLst>
                  <dgm:constr type="primFontSz" for="des" forName="middleBoxParent" val="65"/>
                  <dgm:constr type="primFontSz" for="des" forName="mChild" val="65"/>
                  <dgm:constr type="primFontSz" for="des" forName="outerBoxParent" refType="primFontSz" refFor="des" refForName="middleBoxParent" op="equ"/>
                  <dgm:constr type="primFontSz" for="des" forName="centerBoxParent" refType="primFontSz" refFor="des" refForName="middleBoxParent" op="equ"/>
                  <dgm:constr type="primFontSz" for="des" forName="oChild" refType="primFontSz" refFor="des" refForName="mChild" op="equ"/>
                  <dgm:constr type="primFontSz" for="des" forName="cChild" refType="primFontSz" refFor="des" refForName="mChild" op="equ"/>
                  <dgm:constr type="l" for="ch" forName="outerBox"/>
                  <dgm:constr type="t" for="ch" forName="outerBox"/>
                  <dgm:constr type="w" for="ch" forName="outerBox" refType="w"/>
                  <dgm:constr type="h" for="ch" forName="outerBox" refType="h"/>
                  <dgm:constr type="l" for="ch" forName="middleBox" refType="w" fact="0.025"/>
                  <dgm:constr type="t" for="ch" forName="middleBox" refType="h" fact="0.25"/>
                  <dgm:constr type="w" for="ch" forName="middleBox" refType="w" fact="0.95"/>
                  <dgm:constr type="h" for="ch" forName="middleBox" refType="h" fact="0.7"/>
                  <dgm:constr type="l" for="ch" forName="centerBox" refType="w" fact="0.05"/>
                  <dgm:constr type="t" for="ch" forName="centerBox" refType="h" fact="0.5"/>
                  <dgm:constr type="w" for="ch" forName="centerBox" refType="w" fact="0.69"/>
                  <dgm:constr type="h" for="ch" forName="centerBox" refType="h" fact="0.4"/>
                  <dgm:constr type="userA" for="des" forName="outerSibTrans" refType="w"/>
                  <dgm:constr type="userA" for="des" forName="middleSibTrans" refType="w"/>
                  <dgm:constr type="userA" for="des" forName="centerSibTrans" refType="w"/>
                </dgm:constrLst>
              </dgm:if>
              <dgm:else name="Name21">
                <dgm:constrLst>
                  <dgm:constr type="primFontSz" for="des" forName="middleBoxParent" val="65"/>
                  <dgm:constr type="primFontSz" for="des" forName="mChild" val="65"/>
                  <dgm:constr type="primFontSz" for="des" forName="outerBoxParent" refType="primFontSz" refFor="des" refForName="middleBoxParent" op="equ"/>
                  <dgm:constr type="primFontSz" for="des" forName="centerBoxParent" refType="primFontSz" refFor="des" refForName="middleBoxParent" op="equ"/>
                  <dgm:constr type="primFontSz" for="des" forName="oChild" refType="primFontSz" refFor="des" refForName="mChild" op="equ"/>
                  <dgm:constr type="primFontSz" for="des" forName="cChild" refType="primFontSz" refFor="des" refForName="mChild" op="equ"/>
                  <dgm:constr type="l" for="ch" forName="outerBox"/>
                  <dgm:constr type="t" for="ch" forName="outerBox"/>
                  <dgm:constr type="w" for="ch" forName="outerBox" refType="w"/>
                  <dgm:constr type="h" for="ch" forName="outerBox" refType="h"/>
                  <dgm:constr type="l" for="ch" forName="middleBox" refType="w" fact="0.025"/>
                  <dgm:constr type="t" for="ch" forName="middleBox" refType="h" fact="0.25"/>
                  <dgm:constr type="w" for="ch" forName="middleBox" refType="w" fact="0.95"/>
                  <dgm:constr type="h" for="ch" forName="middleBox" refType="h" fact="0.7"/>
                  <dgm:constr type="l" for="ch" forName="centerBox" refType="w" fact="0.05"/>
                  <dgm:constr type="t" for="ch" forName="centerBox" refType="h" fact="0.5"/>
                  <dgm:constr type="w" for="ch" forName="centerBox" refType="w" fact="0.9"/>
                  <dgm:constr type="h" for="ch" forName="centerBox" refType="h" fact="0.4"/>
                  <dgm:constr type="userA" for="des" forName="outerSibTrans" refType="w"/>
                  <dgm:constr type="userA" for="des" forName="middleSibTrans" refType="w"/>
                  <dgm:constr type="userA" for="des" forName="centerSibTrans" refType="w"/>
                </dgm:constrLst>
              </dgm:else>
            </dgm:choose>
          </dgm:else>
        </dgm:choose>
      </dgm:else>
    </dgm:choose>
    <dgm:ruleLst/>
    <dgm:choose name="Name22">
      <dgm:if name="Name23" axis="root ch" ptType="all node" st="1 1" cnt="0 0" func="cnt" op="gte" val="1">
        <dgm:layoutNode name="outerBox" styleLbl="node1">
          <dgm:alg type="composite">
            <dgm:param type="horzAlign" val="none"/>
            <dgm:param type="vertAlign" val="none"/>
          </dgm:alg>
          <dgm:shape xmlns:r="http://schemas.openxmlformats.org/officeDocument/2006/relationships" r:blip="">
            <dgm:adjLst/>
          </dgm:shape>
          <dgm:presOf/>
          <dgm:choose name="Name24">
            <dgm:if name="Name25" axis="root ch" ptType="all node" st="1 1" cnt="0 0" func="cnt" op="gt" val="1">
              <dgm:choose name="Name26">
                <dgm:if name="Name27" func="var" arg="dir" op="equ" val="norm">
                  <dgm:constrLst>
                    <dgm:constr type="l" for="ch" forName="outerBoxParent"/>
                    <dgm:constr type="t" for="ch" forName="outerBoxParent"/>
                    <dgm:constr type="w" for="ch" forName="outerBoxParent" refType="w"/>
                    <dgm:constr type="h" for="ch" forName="outerBoxParent" refType="h"/>
                    <dgm:constr type="bMarg" for="ch" forName="outerBoxParent" refType="h" fact="2.2"/>
                    <dgm:constr type="l" for="ch" forName="outerBoxChildren" refType="w" fact="0.025"/>
                    <dgm:constr type="t" for="ch" forName="outerBoxChildren" refType="h" fact="0.25"/>
                    <dgm:constr type="w" for="ch" forName="outerBoxChildren" refType="w" fact="0.15"/>
                    <dgm:constr type="h" for="ch" forName="outerBoxChildren" refType="h" fact="0.7"/>
                  </dgm:constrLst>
                </dgm:if>
                <dgm:else name="Name28">
                  <dgm:constrLst>
                    <dgm:constr type="l" for="ch" forName="outerBoxParent"/>
                    <dgm:constr type="t" for="ch" forName="outerBoxParent"/>
                    <dgm:constr type="w" for="ch" forName="outerBoxParent" refType="w"/>
                    <dgm:constr type="h" for="ch" forName="outerBoxParent" refType="h"/>
                    <dgm:constr type="bMarg" for="ch" forName="outerBoxParent" refType="h" fact="2.2"/>
                    <dgm:constr type="l" for="ch" forName="outerBoxChildren" refType="w" fact="0.825"/>
                    <dgm:constr type="t" for="ch" forName="outerBoxChildren" refType="h" fact="0.25"/>
                    <dgm:constr type="w" for="ch" forName="outerBoxChildren" refType="w" fact="0.15"/>
                    <dgm:constr type="h" for="ch" forName="outerBoxChildren" refType="h" fact="0.7"/>
                  </dgm:constrLst>
                </dgm:else>
              </dgm:choose>
            </dgm:if>
            <dgm:else name="Name29">
              <dgm:constrLst>
                <dgm:constr type="l" for="ch" forName="outerBoxParent"/>
                <dgm:constr type="t" for="ch" forName="outerBoxParent"/>
                <dgm:constr type="w" for="ch" forName="outerBoxParent" refType="w"/>
                <dgm:constr type="h" for="ch" forName="outerBoxParent" refType="h"/>
                <dgm:constr type="bMarg" for="ch" forName="outerBoxParent" refType="h" fact="1.75"/>
                <dgm:constr type="l" for="ch" forName="outerBoxChildren" refType="w" fact="0.025"/>
                <dgm:constr type="t" for="ch" forName="outerBoxChildren" refType="h" fact="0.45"/>
                <dgm:constr type="w" for="ch" forName="outerBoxChildren" refType="w" fact="0.95"/>
                <dgm:constr type="h" for="ch" forName="outerBoxChildren" refType="h" fact="0.45"/>
              </dgm:constrLst>
            </dgm:else>
          </dgm:choose>
          <dgm:ruleLst/>
          <dgm:layoutNode name="outerBoxParent" styleLbl="node1">
            <dgm:alg type="tx">
              <dgm:param type="txAnchorVert" val="t"/>
              <dgm:param type="parTxLTRAlign" val="l"/>
              <dgm:param type="parTxRTLAlign" val="r"/>
            </dgm:alg>
            <dgm:shape xmlns:r="http://schemas.openxmlformats.org/officeDocument/2006/relationships" type="roundRect" r:blip="">
              <dgm:adjLst>
                <dgm:adj idx="1" val="0.085"/>
              </dgm:adjLst>
            </dgm:shape>
            <dgm:presOf axis="ch" ptType="node" cnt="1"/>
            <dgm:constrLst>
              <dgm:constr type="tMarg" refType="primFontSz" fact="0.3"/>
              <dgm:constr type="lMarg" refType="primFontSz" fact="0.3"/>
              <dgm:constr type="rMarg" refType="primFontSz" fact="0.3"/>
            </dgm:constrLst>
            <dgm:ruleLst>
              <dgm:rule type="primFontSz" val="5" fact="NaN" max="NaN"/>
            </dgm:ruleLst>
          </dgm:layoutNode>
          <dgm:layoutNode name="outerBoxChildren">
            <dgm:choose name="Name30">
              <dgm:if name="Name31" axis="root ch" ptType="all node" st="1 1" cnt="0 0" func="cnt" op="gt" val="1">
                <dgm:alg type="lin">
                  <dgm:param type="linDir" val="fromT"/>
                  <dgm:param type="vertAlign" val="t"/>
                </dgm:alg>
              </dgm:if>
              <dgm:else name="Name32">
                <dgm:choose name="Name33">
                  <dgm:if name="Name34" func="var" arg="dir" op="equ" val="norm">
                    <dgm:alg type="lin">
                      <dgm:param type="horzAlign" val="l"/>
                    </dgm:alg>
                  </dgm:if>
                  <dgm:else name="Name35">
                    <dgm:alg type="lin">
                      <dgm:param type="linDir" val="fromR"/>
                      <dgm:param type="horzAlign" val="r"/>
                    </dgm:alg>
                  </dgm:else>
                </dgm:choose>
              </dgm:else>
            </dgm:choose>
            <dgm:shape xmlns:r="http://schemas.openxmlformats.org/officeDocument/2006/relationships" r:blip="">
              <dgm:adjLst/>
            </dgm:shape>
            <dgm:presOf/>
            <dgm:constrLst>
              <dgm:constr type="w" for="ch" forName="oChild" refType="w"/>
              <dgm:constr type="h" for="ch" forName="oChild" refType="h"/>
            </dgm:constrLst>
            <dgm:ruleLst/>
            <dgm:forEach name="Name36" axis="ch ch" ptType="node node" st="1 1" cnt="1 0">
              <dgm:layoutNode name="oChild" styleLbl="fgAcc1">
                <dgm:varLst>
                  <dgm:bulletEnabled val="1"/>
                </dgm:varLst>
                <dgm:alg type="tx"/>
                <dgm:shape xmlns:r="http://schemas.openxmlformats.org/officeDocument/2006/relationships" type="roundRect" r:blip="">
                  <dgm:adjLst>
                    <dgm:adj idx="1" val="0.105"/>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Name37" axis="followSib" ptType="sibTrans" cnt="1">
                <dgm:layoutNode name="outerSibTrans">
                  <dgm:alg type="sp"/>
                  <dgm:shape xmlns:r="http://schemas.openxmlformats.org/officeDocument/2006/relationships" r:blip="">
                    <dgm:adjLst/>
                  </dgm:shape>
                  <dgm:presOf/>
                  <dgm:constrLst>
                    <dgm:constr type="userA"/>
                    <dgm:constr type="w" refType="userA" fact="0.015"/>
                    <dgm:constr type="h" refType="userA" fact="0.015"/>
                  </dgm:constrLst>
                  <dgm:ruleLst/>
                </dgm:layoutNode>
              </dgm:forEach>
            </dgm:forEach>
          </dgm:layoutNode>
        </dgm:layoutNode>
      </dgm:if>
      <dgm:else name="Name38"/>
    </dgm:choose>
    <dgm:choose name="Name39">
      <dgm:if name="Name40" axis="root ch" ptType="all node" st="1 1" cnt="0 0" func="cnt" op="gte" val="2">
        <dgm:layoutNode name="middleBox">
          <dgm:alg type="composite">
            <dgm:param type="horzAlign" val="none"/>
            <dgm:param type="vertAlign" val="none"/>
          </dgm:alg>
          <dgm:shape xmlns:r="http://schemas.openxmlformats.org/officeDocument/2006/relationships" r:blip="">
            <dgm:adjLst/>
          </dgm:shape>
          <dgm:presOf/>
          <dgm:choose name="Name41">
            <dgm:if name="Name42" axis="root ch" ptType="all node" st="1 1" cnt="0 0" func="cnt" op="gt" val="2">
              <dgm:choose name="Name43">
                <dgm:if name="Name44" func="var" arg="dir" op="equ" val="norm">
                  <dgm:constrLst>
                    <dgm:constr type="l" for="ch" forName="middleBoxParent"/>
                    <dgm:constr type="t" for="ch" forName="middleBoxParent"/>
                    <dgm:constr type="w" for="ch" forName="middleBoxParent" refType="w"/>
                    <dgm:constr type="h" for="ch" forName="middleBoxParent" refType="h"/>
                    <dgm:constr type="bMarg" for="ch" forName="middleBoxParent" refType="h" fact="1.8"/>
                    <dgm:constr type="l" for="ch" forName="middleBoxChildren" refType="w" fact="0.025"/>
                    <dgm:constr type="t" for="ch" forName="middleBoxChildren" refType="h" fact="0.35"/>
                    <dgm:constr type="w" for="ch" forName="middleBoxChildren" refType="w" fact="0.2"/>
                    <dgm:constr type="h" for="ch" forName="middleBoxChildren" refType="h" fact="0.575"/>
                  </dgm:constrLst>
                </dgm:if>
                <dgm:else name="Name45">
                  <dgm:constrLst>
                    <dgm:constr type="l" for="ch" forName="middleBoxParent"/>
                    <dgm:constr type="t" for="ch" forName="middleBoxParent"/>
                    <dgm:constr type="w" for="ch" forName="middleBoxParent" refType="w"/>
                    <dgm:constr type="h" for="ch" forName="middleBoxParent" refType="h"/>
                    <dgm:constr type="bMarg" for="ch" forName="middleBoxParent" refType="h" fact="1.8"/>
                    <dgm:constr type="l" for="ch" forName="middleBoxChildren" refType="w" fact="0.775"/>
                    <dgm:constr type="t" for="ch" forName="middleBoxChildren" refType="h" fact="0.35"/>
                    <dgm:constr type="w" for="ch" forName="middleBoxChildren" refType="w" fact="0.2"/>
                    <dgm:constr type="h" for="ch" forName="middleBoxChildren" refType="h" fact="0.575"/>
                  </dgm:constrLst>
                </dgm:else>
              </dgm:choose>
            </dgm:if>
            <dgm:else name="Name46">
              <dgm:constrLst>
                <dgm:constr type="l" for="ch" forName="middleBoxParent"/>
                <dgm:constr type="t" for="ch" forName="middleBoxParent"/>
                <dgm:constr type="w" for="ch" forName="middleBoxParent" refType="w"/>
                <dgm:constr type="h" for="ch" forName="middleBoxParent" refType="h"/>
                <dgm:constr type="bMarg" for="ch" forName="middleBoxParent" refType="h" fact="1.8"/>
                <dgm:constr type="l" for="ch" forName="middleBoxChildren" refType="w" fact="0.025"/>
                <dgm:constr type="t" for="ch" forName="middleBoxChildren" refType="h" fact="0.45"/>
                <dgm:constr type="w" for="ch" forName="middleBoxChildren" refType="w" fact="0.95"/>
                <dgm:constr type="h" for="ch" forName="middleBoxChildren" refType="h" fact="0.45"/>
              </dgm:constrLst>
            </dgm:else>
          </dgm:choose>
          <dgm:ruleLst/>
          <dgm:layoutNode name="middleBoxParent" styleLbl="node1">
            <dgm:alg type="tx">
              <dgm:param type="txAnchorVert" val="t"/>
              <dgm:param type="parTxLTRAlign" val="l"/>
              <dgm:param type="parTxRTLAlign" val="r"/>
            </dgm:alg>
            <dgm:shape xmlns:r="http://schemas.openxmlformats.org/officeDocument/2006/relationships" type="roundRect" r:blip="">
              <dgm:adjLst>
                <dgm:adj idx="1" val="0.105"/>
              </dgm:adjLst>
            </dgm:shape>
            <dgm:presOf axis="ch" ptType="node" st="2" cnt="1"/>
            <dgm:constrLst>
              <dgm:constr type="tMarg" refType="primFontSz" fact="0.3"/>
              <dgm:constr type="lMarg" refType="primFontSz" fact="0.3"/>
              <dgm:constr type="rMarg" refType="primFontSz" fact="0.3"/>
            </dgm:constrLst>
            <dgm:ruleLst>
              <dgm:rule type="primFontSz" val="5" fact="NaN" max="NaN"/>
            </dgm:ruleLst>
          </dgm:layoutNode>
          <dgm:layoutNode name="middleBoxChildren">
            <dgm:choose name="Name47">
              <dgm:if name="Name48" axis="root ch" ptType="all node" st="1 1" cnt="0 0" func="cnt" op="gt" val="2">
                <dgm:alg type="lin">
                  <dgm:param type="linDir" val="fromT"/>
                  <dgm:param type="vertAlign" val="t"/>
                </dgm:alg>
              </dgm:if>
              <dgm:else name="Name49">
                <dgm:choose name="Name50">
                  <dgm:if name="Name51" func="var" arg="dir" op="equ" val="norm">
                    <dgm:alg type="lin">
                      <dgm:param type="horzAlign" val="l"/>
                    </dgm:alg>
                  </dgm:if>
                  <dgm:else name="Name52">
                    <dgm:alg type="lin">
                      <dgm:param type="linDir" val="fromR"/>
                      <dgm:param type="horzAlign" val="r"/>
                    </dgm:alg>
                  </dgm:else>
                </dgm:choose>
              </dgm:else>
            </dgm:choose>
            <dgm:shape xmlns:r="http://schemas.openxmlformats.org/officeDocument/2006/relationships" r:blip="">
              <dgm:adjLst/>
            </dgm:shape>
            <dgm:presOf/>
            <dgm:constrLst>
              <dgm:constr type="w" for="ch" forName="mChild" refType="w"/>
              <dgm:constr type="h" for="ch" forName="mChild" refType="h"/>
            </dgm:constrLst>
            <dgm:ruleLst/>
            <dgm:forEach name="Name53" axis="ch ch" ptType="node node" st="2 1" cnt="1 0">
              <dgm:layoutNode name="mChild" styleLbl="fgAcc1">
                <dgm:varLst>
                  <dgm:bulletEnabled val="1"/>
                </dgm:varLst>
                <dgm:alg type="tx"/>
                <dgm:shape xmlns:r="http://schemas.openxmlformats.org/officeDocument/2006/relationships" type="roundRect" r:blip="">
                  <dgm:adjLst>
                    <dgm:adj idx="1" val="0.105"/>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Name54" axis="followSib" ptType="sibTrans" cnt="1">
                <dgm:layoutNode name="middleSibTrans">
                  <dgm:alg type="sp"/>
                  <dgm:shape xmlns:r="http://schemas.openxmlformats.org/officeDocument/2006/relationships" r:blip="">
                    <dgm:adjLst/>
                  </dgm:shape>
                  <dgm:presOf/>
                  <dgm:constrLst>
                    <dgm:constr type="userA"/>
                    <dgm:constr type="w" refType="userA" fact="0.015"/>
                    <dgm:constr type="h" refType="userA" fact="0.015"/>
                  </dgm:constrLst>
                  <dgm:ruleLst/>
                </dgm:layoutNode>
              </dgm:forEach>
            </dgm:forEach>
          </dgm:layoutNode>
        </dgm:layoutNode>
      </dgm:if>
      <dgm:else name="Name55"/>
    </dgm:choose>
    <dgm:choose name="Name56">
      <dgm:if name="Name57" axis="root ch" ptType="all node" st="1 1" cnt="0 0" func="cnt" op="gte" val="3">
        <dgm:layoutNode name="centerBox">
          <dgm:alg type="composite">
            <dgm:param type="horzAlign" val="none"/>
            <dgm:param type="vertAlign" val="none"/>
          </dgm:alg>
          <dgm:shape xmlns:r="http://schemas.openxmlformats.org/officeDocument/2006/relationships" r:blip="">
            <dgm:adjLst/>
          </dgm:shape>
          <dgm:presOf/>
          <dgm:choose name="Name58">
            <dgm:if name="Name59" axis="ch ch" ptType="node node" st="3 1" cnt="1 0" func="cnt" op="gt" val="0">
              <dgm:constrLst>
                <dgm:constr type="l" for="ch" forName="centerBoxParent"/>
                <dgm:constr type="t" for="ch" forName="centerBoxParent"/>
                <dgm:constr type="w" for="ch" forName="centerBoxParent" refType="w"/>
                <dgm:constr type="h" for="ch" forName="centerBoxParent" refType="h"/>
                <dgm:constr type="bMarg" for="ch" forName="centerBoxParent" refType="h" fact="1.6"/>
                <dgm:constr type="l" for="ch" forName="centerBoxChildren" refType="w" fact="0.025"/>
                <dgm:constr type="t" for="ch" forName="centerBoxChildren" refType="h" fact="0.45"/>
                <dgm:constr type="w" for="ch" forName="centerBoxChildren" refType="w" fact="0.95"/>
                <dgm:constr type="h" for="ch" forName="centerBoxChildren" refType="h" fact="0.45"/>
              </dgm:constrLst>
            </dgm:if>
            <dgm:else name="Name60">
              <dgm:constrLst>
                <dgm:constr type="l" for="ch" forName="centerBoxParent"/>
                <dgm:constr type="t" for="ch" forName="centerBoxParent"/>
                <dgm:constr type="w" for="ch" forName="centerBoxParent" refType="w"/>
                <dgm:constr type="h" for="ch" forName="centerBoxParent" refType="h"/>
              </dgm:constrLst>
            </dgm:else>
          </dgm:choose>
          <dgm:ruleLst/>
          <dgm:layoutNode name="centerBoxParent" styleLbl="node1">
            <dgm:alg type="tx">
              <dgm:param type="txAnchorVert" val="t"/>
              <dgm:param type="parTxLTRAlign" val="l"/>
              <dgm:param type="parTxRTLAlign" val="r"/>
            </dgm:alg>
            <dgm:shape xmlns:r="http://schemas.openxmlformats.org/officeDocument/2006/relationships" type="roundRect" r:blip="">
              <dgm:adjLst>
                <dgm:adj idx="1" val="0.105"/>
              </dgm:adjLst>
            </dgm:shape>
            <dgm:presOf axis="ch" ptType="node" st="3" cnt="1"/>
            <dgm:constrLst>
              <dgm:constr type="tMarg" refType="primFontSz" fact="0.3"/>
              <dgm:constr type="lMarg" refType="primFontSz" fact="0.3"/>
              <dgm:constr type="rMarg" refType="primFontSz" fact="0.3"/>
            </dgm:constrLst>
            <dgm:ruleLst>
              <dgm:rule type="primFontSz" val="5" fact="NaN" max="NaN"/>
            </dgm:ruleLst>
          </dgm:layoutNode>
          <dgm:choose name="Name61">
            <dgm:if name="Name62" axis="ch ch" ptType="node node" st="3 1" cnt="1 0" func="cnt" op="gt" val="0">
              <dgm:layoutNode name="centerBoxChildren">
                <dgm:choose name="Name63">
                  <dgm:if name="Name64" func="var" arg="dir" op="equ" val="norm">
                    <dgm:alg type="lin">
                      <dgm:param type="horzAlign" val="l"/>
                    </dgm:alg>
                  </dgm:if>
                  <dgm:else name="Name65">
                    <dgm:alg type="lin">
                      <dgm:param type="linDir" val="fromR"/>
                      <dgm:param type="horzAlign" val="r"/>
                    </dgm:alg>
                  </dgm:else>
                </dgm:choose>
                <dgm:shape xmlns:r="http://schemas.openxmlformats.org/officeDocument/2006/relationships" r:blip="">
                  <dgm:adjLst/>
                </dgm:shape>
                <dgm:presOf/>
                <dgm:constrLst>
                  <dgm:constr type="w" for="ch" forName="cChild" refType="w"/>
                  <dgm:constr type="h" for="ch" forName="cChild" refType="h"/>
                </dgm:constrLst>
                <dgm:ruleLst/>
                <dgm:forEach name="Name66" axis="ch ch" ptType="node node" st="3 1" cnt="1 0">
                  <dgm:layoutNode name="cChild" styleLbl="fgAcc1">
                    <dgm:varLst>
                      <dgm:bulletEnabled val="1"/>
                    </dgm:varLst>
                    <dgm:alg type="tx"/>
                    <dgm:shape xmlns:r="http://schemas.openxmlformats.org/officeDocument/2006/relationships" type="roundRect" r:blip="">
                      <dgm:adjLst>
                        <dgm:adj idx="1" val="0.105"/>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Name67" axis="followSib" ptType="sibTrans" cnt="1">
                    <dgm:layoutNode name="centerSibTrans">
                      <dgm:alg type="sp"/>
                      <dgm:shape xmlns:r="http://schemas.openxmlformats.org/officeDocument/2006/relationships" r:blip="">
                        <dgm:adjLst/>
                      </dgm:shape>
                      <dgm:presOf/>
                      <dgm:constrLst>
                        <dgm:constr type="userA"/>
                        <dgm:constr type="w" refType="userA" fact="0.015"/>
                        <dgm:constr type="h" refType="userA" fact="0.015"/>
                      </dgm:constrLst>
                      <dgm:ruleLst/>
                    </dgm:layoutNode>
                  </dgm:forEach>
                </dgm:forEach>
              </dgm:layoutNode>
            </dgm:if>
            <dgm:else name="Name68"/>
          </dgm:choose>
        </dgm:layoutNode>
      </dgm:if>
      <dgm:else name="Name69"/>
    </dgm:choose>
  </dgm:layoutNode>
</dgm:layoutDef>
</file>

<file path=ppt/diagrams/layout8.xml><?xml version="1.0" encoding="utf-8"?>
<dgm:layoutDef xmlns:dgm="http://schemas.openxmlformats.org/drawingml/2006/diagram" xmlns:a="http://schemas.openxmlformats.org/drawingml/2006/main" uniqueId="urn:microsoft.com/office/officeart/2005/8/layout/target2">
  <dgm:title val=""/>
  <dgm:desc val=""/>
  <dgm:catLst>
    <dgm:cat type="relationship" pri="1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chMax val="3"/>
      <dgm:chPref val="1"/>
      <dgm:dir/>
      <dgm:animLvl val="lvl"/>
      <dgm:resizeHandles/>
    </dgm:varLst>
    <dgm:alg type="composite">
      <dgm:param type="horzAlign" val="none"/>
      <dgm:param type="vertAlign" val="none"/>
    </dgm:alg>
    <dgm:shape xmlns:r="http://schemas.openxmlformats.org/officeDocument/2006/relationships" r:blip="">
      <dgm:adjLst/>
    </dgm:shape>
    <dgm:presOf/>
    <dgm:choose name="Name1">
      <dgm:if name="Name2" func="var" arg="dir" op="equ" val="norm">
        <dgm:choose name="Name3">
          <dgm:if name="Name4" axis="ch ch" ptType="node node" st="1 1" cnt="1 0" func="cnt" op="gt" val="0">
            <dgm:choose name="Name5">
              <dgm:if name="Name6" axis="ch ch" ptType="node node" st="2 1" cnt="1 0" func="cnt" op="gt" val="0">
                <dgm:constrLst>
                  <dgm:constr type="primFontSz" for="des" forName="middleBoxParent" val="65"/>
                  <dgm:constr type="primFontSz" for="des" forName="mChild" val="65"/>
                  <dgm:constr type="primFontSz" for="des" forName="outerBoxParent" refType="primFontSz" refFor="des" refForName="middleBoxParent" op="equ"/>
                  <dgm:constr type="primFontSz" for="des" forName="centerBoxParent" refType="primFontSz" refFor="des" refForName="middleBoxParent" op="equ"/>
                  <dgm:constr type="primFontSz" for="des" forName="oChild" refType="primFontSz" refFor="des" refForName="mChild" op="equ"/>
                  <dgm:constr type="primFontSz" for="des" forName="cChild" refType="primFontSz" refFor="des" refForName="mChild" op="equ"/>
                  <dgm:constr type="l" for="ch" forName="outerBox"/>
                  <dgm:constr type="t" for="ch" forName="outerBox"/>
                  <dgm:constr type="w" for="ch" forName="outerBox" refType="w"/>
                  <dgm:constr type="h" for="ch" forName="outerBox" refType="h"/>
                  <dgm:constr type="l" for="ch" forName="middleBox" refType="w" fact="0.2"/>
                  <dgm:constr type="t" for="ch" forName="middleBox" refType="h" fact="0.25"/>
                  <dgm:constr type="w" for="ch" forName="middleBox" refType="w" fact="0.775"/>
                  <dgm:constr type="h" for="ch" forName="middleBox" refType="h" fact="0.7"/>
                  <dgm:constr type="l" for="ch" forName="centerBox" refType="w" fact="0.395"/>
                  <dgm:constr type="t" for="ch" forName="centerBox" refType="h" fact="0.5"/>
                  <dgm:constr type="w" for="ch" forName="centerBox" refType="w" fact="0.555"/>
                  <dgm:constr type="h" for="ch" forName="centerBox" refType="h" fact="0.4"/>
                  <dgm:constr type="userA" for="des" forName="outerSibTrans" refType="w"/>
                  <dgm:constr type="userA" for="des" forName="middleSibTrans" refType="w"/>
                  <dgm:constr type="userA" for="des" forName="centerSibTrans" refType="w"/>
                </dgm:constrLst>
              </dgm:if>
              <dgm:else name="Name7">
                <dgm:constrLst>
                  <dgm:constr type="primFontSz" for="des" forName="middleBoxParent" val="65"/>
                  <dgm:constr type="primFontSz" for="des" forName="mChild" val="65"/>
                  <dgm:constr type="primFontSz" for="des" forName="outerBoxParent" refType="primFontSz" refFor="des" refForName="middleBoxParent" op="equ"/>
                  <dgm:constr type="primFontSz" for="des" forName="centerBoxParent" refType="primFontSz" refFor="des" refForName="middleBoxParent" op="equ"/>
                  <dgm:constr type="primFontSz" for="des" forName="oChild" refType="primFontSz" refFor="des" refForName="mChild" op="equ"/>
                  <dgm:constr type="primFontSz" for="des" forName="cChild" refType="primFontSz" refFor="des" refForName="mChild" op="equ"/>
                  <dgm:constr type="l" for="ch" forName="outerBox"/>
                  <dgm:constr type="t" for="ch" forName="outerBox"/>
                  <dgm:constr type="w" for="ch" forName="outerBox" refType="w"/>
                  <dgm:constr type="h" for="ch" forName="outerBox" refType="h"/>
                  <dgm:constr type="l" for="ch" forName="middleBox" refType="w" fact="0.2"/>
                  <dgm:constr type="t" for="ch" forName="middleBox" refType="h" fact="0.25"/>
                  <dgm:constr type="w" for="ch" forName="middleBox" refType="w" fact="0.775"/>
                  <dgm:constr type="h" for="ch" forName="middleBox" refType="h" fact="0.7"/>
                  <dgm:constr type="l" for="ch" forName="centerBox" refType="w" fact="0.225"/>
                  <dgm:constr type="t" for="ch" forName="centerBox" refType="h" fact="0.5"/>
                  <dgm:constr type="w" for="ch" forName="centerBox" refType="w" fact="0.725"/>
                  <dgm:constr type="h" for="ch" forName="centerBox" refType="h" fact="0.4"/>
                  <dgm:constr type="userA" for="des" forName="outerSibTrans" refType="w"/>
                  <dgm:constr type="userA" for="des" forName="middleSibTrans" refType="w"/>
                  <dgm:constr type="userA" for="des" forName="centerSibTrans" refType="w"/>
                </dgm:constrLst>
              </dgm:else>
            </dgm:choose>
          </dgm:if>
          <dgm:else name="Name8">
            <dgm:choose name="Name9">
              <dgm:if name="Name10" axis="ch ch" ptType="node node" st="2 1" cnt="1 0" func="cnt" op="gt" val="0">
                <dgm:constrLst>
                  <dgm:constr type="primFontSz" for="des" forName="middleBoxParent" val="65"/>
                  <dgm:constr type="primFontSz" for="des" forName="mChild" val="65"/>
                  <dgm:constr type="primFontSz" for="des" forName="outerBoxParent" refType="primFontSz" refFor="des" refForName="middleBoxParent" op="equ"/>
                  <dgm:constr type="primFontSz" for="des" forName="centerBoxParent" refType="primFontSz" refFor="des" refForName="middleBoxParent" op="equ"/>
                  <dgm:constr type="primFontSz" for="des" forName="oChild" refType="primFontSz" refFor="des" refForName="mChild" op="equ"/>
                  <dgm:constr type="primFontSz" for="des" forName="cChild" refType="primFontSz" refFor="des" refForName="mChild" op="equ"/>
                  <dgm:constr type="l" for="ch" forName="outerBox"/>
                  <dgm:constr type="t" for="ch" forName="outerBox"/>
                  <dgm:constr type="w" for="ch" forName="outerBox" refType="w"/>
                  <dgm:constr type="h" for="ch" forName="outerBox" refType="h"/>
                  <dgm:constr type="l" for="ch" forName="middleBox" refType="w" fact="0.025"/>
                  <dgm:constr type="t" for="ch" forName="middleBox" refType="h" fact="0.25"/>
                  <dgm:constr type="w" for="ch" forName="middleBox" refType="w" fact="0.95"/>
                  <dgm:constr type="h" for="ch" forName="middleBox" refType="h" fact="0.7"/>
                  <dgm:constr type="l" for="ch" forName="centerBox" refType="w" fact="0.26"/>
                  <dgm:constr type="t" for="ch" forName="centerBox" refType="h" fact="0.5"/>
                  <dgm:constr type="w" for="ch" forName="centerBox" refType="w" fact="0.69"/>
                  <dgm:constr type="h" for="ch" forName="centerBox" refType="h" fact="0.4"/>
                  <dgm:constr type="userA" for="des" forName="outerSibTrans" refType="w"/>
                  <dgm:constr type="userA" for="des" forName="middleSibTrans" refType="w"/>
                  <dgm:constr type="userA" for="des" forName="centerSibTrans" refType="w"/>
                </dgm:constrLst>
              </dgm:if>
              <dgm:else name="Name11">
                <dgm:constrLst>
                  <dgm:constr type="primFontSz" for="des" forName="middleBoxParent" val="65"/>
                  <dgm:constr type="primFontSz" for="des" forName="mChild" val="65"/>
                  <dgm:constr type="primFontSz" for="des" forName="outerBoxParent" refType="primFontSz" refFor="des" refForName="middleBoxParent" op="equ"/>
                  <dgm:constr type="primFontSz" for="des" forName="centerBoxParent" refType="primFontSz" refFor="des" refForName="middleBoxParent" op="equ"/>
                  <dgm:constr type="primFontSz" for="des" forName="oChild" refType="primFontSz" refFor="des" refForName="mChild" op="equ"/>
                  <dgm:constr type="primFontSz" for="des" forName="cChild" refType="primFontSz" refFor="des" refForName="mChild" op="equ"/>
                  <dgm:constr type="l" for="ch" forName="outerBox"/>
                  <dgm:constr type="t" for="ch" forName="outerBox"/>
                  <dgm:constr type="w" for="ch" forName="outerBox" refType="w"/>
                  <dgm:constr type="h" for="ch" forName="outerBox" refType="h"/>
                  <dgm:constr type="l" for="ch" forName="middleBox" refType="w" fact="0.025"/>
                  <dgm:constr type="t" for="ch" forName="middleBox" refType="h" fact="0.25"/>
                  <dgm:constr type="w" for="ch" forName="middleBox" refType="w" fact="0.95"/>
                  <dgm:constr type="h" for="ch" forName="middleBox" refType="h" fact="0.7"/>
                  <dgm:constr type="l" for="ch" forName="centerBox" refType="w" fact="0.05"/>
                  <dgm:constr type="t" for="ch" forName="centerBox" refType="h" fact="0.5"/>
                  <dgm:constr type="w" for="ch" forName="centerBox" refType="w" fact="0.9"/>
                  <dgm:constr type="h" for="ch" forName="centerBox" refType="h" fact="0.4"/>
                  <dgm:constr type="userA" for="des" forName="outerSibTrans" refType="w"/>
                  <dgm:constr type="userA" for="des" forName="middleSibTrans" refType="w"/>
                  <dgm:constr type="userA" for="des" forName="centerSibTrans" refType="w"/>
                </dgm:constrLst>
              </dgm:else>
            </dgm:choose>
          </dgm:else>
        </dgm:choose>
      </dgm:if>
      <dgm:else name="Name12">
        <dgm:choose name="Name13">
          <dgm:if name="Name14" axis="ch ch" ptType="node node" st="1 1" cnt="1 0" func="cnt" op="gt" val="0">
            <dgm:choose name="Name15">
              <dgm:if name="Name16" axis="ch ch" ptType="node node" st="2 1" cnt="1 0" func="cnt" op="gt" val="0">
                <dgm:constrLst>
                  <dgm:constr type="primFontSz" for="des" forName="middleBoxParent" val="65"/>
                  <dgm:constr type="primFontSz" for="des" forName="mChild" val="65"/>
                  <dgm:constr type="primFontSz" for="des" forName="outerBoxParent" refType="primFontSz" refFor="des" refForName="middleBoxParent" op="equ"/>
                  <dgm:constr type="primFontSz" for="des" forName="centerBoxParent" refType="primFontSz" refFor="des" refForName="middleBoxParent" op="equ"/>
                  <dgm:constr type="primFontSz" for="des" forName="oChild" refType="primFontSz" refFor="des" refForName="mChild" op="equ"/>
                  <dgm:constr type="primFontSz" for="des" forName="cChild" refType="primFontSz" refFor="des" refForName="mChild" op="equ"/>
                  <dgm:constr type="l" for="ch" forName="outerBox"/>
                  <dgm:constr type="t" for="ch" forName="outerBox"/>
                  <dgm:constr type="w" for="ch" forName="outerBox" refType="w"/>
                  <dgm:constr type="h" for="ch" forName="outerBox" refType="h"/>
                  <dgm:constr type="l" for="ch" forName="middleBox" refType="w" fact="0.025"/>
                  <dgm:constr type="t" for="ch" forName="middleBox" refType="h" fact="0.25"/>
                  <dgm:constr type="w" for="ch" forName="middleBox" refType="w" fact="0.775"/>
                  <dgm:constr type="h" for="ch" forName="middleBox" refType="h" fact="0.7"/>
                  <dgm:constr type="l" for="ch" forName="centerBox" refType="w" fact="0.05"/>
                  <dgm:constr type="t" for="ch" forName="centerBox" refType="h" fact="0.5"/>
                  <dgm:constr type="w" for="ch" forName="centerBox" refType="w" fact="0.55"/>
                  <dgm:constr type="h" for="ch" forName="centerBox" refType="h" fact="0.4"/>
                  <dgm:constr type="userA" for="des" forName="outerSibTrans" refType="w"/>
                  <dgm:constr type="userA" for="des" forName="middleSibTrans" refType="w"/>
                  <dgm:constr type="userA" for="des" forName="centerSibTrans" refType="w"/>
                </dgm:constrLst>
              </dgm:if>
              <dgm:else name="Name17">
                <dgm:constrLst>
                  <dgm:constr type="primFontSz" for="des" forName="middleBoxParent" val="65"/>
                  <dgm:constr type="primFontSz" for="des" forName="mChild" val="65"/>
                  <dgm:constr type="primFontSz" for="des" forName="outerBoxParent" refType="primFontSz" refFor="des" refForName="middleBoxParent" op="equ"/>
                  <dgm:constr type="primFontSz" for="des" forName="centerBoxParent" refType="primFontSz" refFor="des" refForName="middleBoxParent" op="equ"/>
                  <dgm:constr type="primFontSz" for="des" forName="oChild" refType="primFontSz" refFor="des" refForName="mChild" op="equ"/>
                  <dgm:constr type="primFontSz" for="des" forName="cChild" refType="primFontSz" refFor="des" refForName="mChild" op="equ"/>
                  <dgm:constr type="l" for="ch" forName="outerBox"/>
                  <dgm:constr type="t" for="ch" forName="outerBox"/>
                  <dgm:constr type="w" for="ch" forName="outerBox" refType="w"/>
                  <dgm:constr type="h" for="ch" forName="outerBox" refType="h"/>
                  <dgm:constr type="l" for="ch" forName="middleBox" refType="w" fact="0.025"/>
                  <dgm:constr type="t" for="ch" forName="middleBox" refType="h" fact="0.25"/>
                  <dgm:constr type="w" for="ch" forName="middleBox" refType="w" fact="0.775"/>
                  <dgm:constr type="h" for="ch" forName="middleBox" refType="h" fact="0.7"/>
                  <dgm:constr type="l" for="ch" forName="centerBox" refType="w" fact="0.05"/>
                  <dgm:constr type="t" for="ch" forName="centerBox" refType="h" fact="0.5"/>
                  <dgm:constr type="w" for="ch" forName="centerBox" refType="w" fact="0.725"/>
                  <dgm:constr type="h" for="ch" forName="centerBox" refType="h" fact="0.4"/>
                  <dgm:constr type="userA" for="des" forName="outerSibTrans" refType="w"/>
                  <dgm:constr type="userA" for="des" forName="middleSibTrans" refType="w"/>
                  <dgm:constr type="userA" for="des" forName="centerSibTrans" refType="w"/>
                </dgm:constrLst>
              </dgm:else>
            </dgm:choose>
          </dgm:if>
          <dgm:else name="Name18">
            <dgm:choose name="Name19">
              <dgm:if name="Name20" axis="ch ch" ptType="node node" st="2 1" cnt="1 0" func="cnt" op="gt" val="0">
                <dgm:constrLst>
                  <dgm:constr type="primFontSz" for="des" forName="middleBoxParent" val="65"/>
                  <dgm:constr type="primFontSz" for="des" forName="mChild" val="65"/>
                  <dgm:constr type="primFontSz" for="des" forName="outerBoxParent" refType="primFontSz" refFor="des" refForName="middleBoxParent" op="equ"/>
                  <dgm:constr type="primFontSz" for="des" forName="centerBoxParent" refType="primFontSz" refFor="des" refForName="middleBoxParent" op="equ"/>
                  <dgm:constr type="primFontSz" for="des" forName="oChild" refType="primFontSz" refFor="des" refForName="mChild" op="equ"/>
                  <dgm:constr type="primFontSz" for="des" forName="cChild" refType="primFontSz" refFor="des" refForName="mChild" op="equ"/>
                  <dgm:constr type="l" for="ch" forName="outerBox"/>
                  <dgm:constr type="t" for="ch" forName="outerBox"/>
                  <dgm:constr type="w" for="ch" forName="outerBox" refType="w"/>
                  <dgm:constr type="h" for="ch" forName="outerBox" refType="h"/>
                  <dgm:constr type="l" for="ch" forName="middleBox" refType="w" fact="0.025"/>
                  <dgm:constr type="t" for="ch" forName="middleBox" refType="h" fact="0.25"/>
                  <dgm:constr type="w" for="ch" forName="middleBox" refType="w" fact="0.95"/>
                  <dgm:constr type="h" for="ch" forName="middleBox" refType="h" fact="0.7"/>
                  <dgm:constr type="l" for="ch" forName="centerBox" refType="w" fact="0.05"/>
                  <dgm:constr type="t" for="ch" forName="centerBox" refType="h" fact="0.5"/>
                  <dgm:constr type="w" for="ch" forName="centerBox" refType="w" fact="0.69"/>
                  <dgm:constr type="h" for="ch" forName="centerBox" refType="h" fact="0.4"/>
                  <dgm:constr type="userA" for="des" forName="outerSibTrans" refType="w"/>
                  <dgm:constr type="userA" for="des" forName="middleSibTrans" refType="w"/>
                  <dgm:constr type="userA" for="des" forName="centerSibTrans" refType="w"/>
                </dgm:constrLst>
              </dgm:if>
              <dgm:else name="Name21">
                <dgm:constrLst>
                  <dgm:constr type="primFontSz" for="des" forName="middleBoxParent" val="65"/>
                  <dgm:constr type="primFontSz" for="des" forName="mChild" val="65"/>
                  <dgm:constr type="primFontSz" for="des" forName="outerBoxParent" refType="primFontSz" refFor="des" refForName="middleBoxParent" op="equ"/>
                  <dgm:constr type="primFontSz" for="des" forName="centerBoxParent" refType="primFontSz" refFor="des" refForName="middleBoxParent" op="equ"/>
                  <dgm:constr type="primFontSz" for="des" forName="oChild" refType="primFontSz" refFor="des" refForName="mChild" op="equ"/>
                  <dgm:constr type="primFontSz" for="des" forName="cChild" refType="primFontSz" refFor="des" refForName="mChild" op="equ"/>
                  <dgm:constr type="l" for="ch" forName="outerBox"/>
                  <dgm:constr type="t" for="ch" forName="outerBox"/>
                  <dgm:constr type="w" for="ch" forName="outerBox" refType="w"/>
                  <dgm:constr type="h" for="ch" forName="outerBox" refType="h"/>
                  <dgm:constr type="l" for="ch" forName="middleBox" refType="w" fact="0.025"/>
                  <dgm:constr type="t" for="ch" forName="middleBox" refType="h" fact="0.25"/>
                  <dgm:constr type="w" for="ch" forName="middleBox" refType="w" fact="0.95"/>
                  <dgm:constr type="h" for="ch" forName="middleBox" refType="h" fact="0.7"/>
                  <dgm:constr type="l" for="ch" forName="centerBox" refType="w" fact="0.05"/>
                  <dgm:constr type="t" for="ch" forName="centerBox" refType="h" fact="0.5"/>
                  <dgm:constr type="w" for="ch" forName="centerBox" refType="w" fact="0.9"/>
                  <dgm:constr type="h" for="ch" forName="centerBox" refType="h" fact="0.4"/>
                  <dgm:constr type="userA" for="des" forName="outerSibTrans" refType="w"/>
                  <dgm:constr type="userA" for="des" forName="middleSibTrans" refType="w"/>
                  <dgm:constr type="userA" for="des" forName="centerSibTrans" refType="w"/>
                </dgm:constrLst>
              </dgm:else>
            </dgm:choose>
          </dgm:else>
        </dgm:choose>
      </dgm:else>
    </dgm:choose>
    <dgm:ruleLst/>
    <dgm:choose name="Name22">
      <dgm:if name="Name23" axis="root ch" ptType="all node" st="1 1" cnt="0 0" func="cnt" op="gte" val="1">
        <dgm:layoutNode name="outerBox" styleLbl="node1">
          <dgm:alg type="composite">
            <dgm:param type="horzAlign" val="none"/>
            <dgm:param type="vertAlign" val="none"/>
          </dgm:alg>
          <dgm:shape xmlns:r="http://schemas.openxmlformats.org/officeDocument/2006/relationships" r:blip="">
            <dgm:adjLst/>
          </dgm:shape>
          <dgm:presOf/>
          <dgm:choose name="Name24">
            <dgm:if name="Name25" axis="root ch" ptType="all node" st="1 1" cnt="0 0" func="cnt" op="gt" val="1">
              <dgm:choose name="Name26">
                <dgm:if name="Name27" func="var" arg="dir" op="equ" val="norm">
                  <dgm:constrLst>
                    <dgm:constr type="l" for="ch" forName="outerBoxParent"/>
                    <dgm:constr type="t" for="ch" forName="outerBoxParent"/>
                    <dgm:constr type="w" for="ch" forName="outerBoxParent" refType="w"/>
                    <dgm:constr type="h" for="ch" forName="outerBoxParent" refType="h"/>
                    <dgm:constr type="bMarg" for="ch" forName="outerBoxParent" refType="h" fact="2.2"/>
                    <dgm:constr type="l" for="ch" forName="outerBoxChildren" refType="w" fact="0.025"/>
                    <dgm:constr type="t" for="ch" forName="outerBoxChildren" refType="h" fact="0.25"/>
                    <dgm:constr type="w" for="ch" forName="outerBoxChildren" refType="w" fact="0.15"/>
                    <dgm:constr type="h" for="ch" forName="outerBoxChildren" refType="h" fact="0.7"/>
                  </dgm:constrLst>
                </dgm:if>
                <dgm:else name="Name28">
                  <dgm:constrLst>
                    <dgm:constr type="l" for="ch" forName="outerBoxParent"/>
                    <dgm:constr type="t" for="ch" forName="outerBoxParent"/>
                    <dgm:constr type="w" for="ch" forName="outerBoxParent" refType="w"/>
                    <dgm:constr type="h" for="ch" forName="outerBoxParent" refType="h"/>
                    <dgm:constr type="bMarg" for="ch" forName="outerBoxParent" refType="h" fact="2.2"/>
                    <dgm:constr type="l" for="ch" forName="outerBoxChildren" refType="w" fact="0.825"/>
                    <dgm:constr type="t" for="ch" forName="outerBoxChildren" refType="h" fact="0.25"/>
                    <dgm:constr type="w" for="ch" forName="outerBoxChildren" refType="w" fact="0.15"/>
                    <dgm:constr type="h" for="ch" forName="outerBoxChildren" refType="h" fact="0.7"/>
                  </dgm:constrLst>
                </dgm:else>
              </dgm:choose>
            </dgm:if>
            <dgm:else name="Name29">
              <dgm:constrLst>
                <dgm:constr type="l" for="ch" forName="outerBoxParent"/>
                <dgm:constr type="t" for="ch" forName="outerBoxParent"/>
                <dgm:constr type="w" for="ch" forName="outerBoxParent" refType="w"/>
                <dgm:constr type="h" for="ch" forName="outerBoxParent" refType="h"/>
                <dgm:constr type="bMarg" for="ch" forName="outerBoxParent" refType="h" fact="1.75"/>
                <dgm:constr type="l" for="ch" forName="outerBoxChildren" refType="w" fact="0.025"/>
                <dgm:constr type="t" for="ch" forName="outerBoxChildren" refType="h" fact="0.45"/>
                <dgm:constr type="w" for="ch" forName="outerBoxChildren" refType="w" fact="0.95"/>
                <dgm:constr type="h" for="ch" forName="outerBoxChildren" refType="h" fact="0.45"/>
              </dgm:constrLst>
            </dgm:else>
          </dgm:choose>
          <dgm:ruleLst/>
          <dgm:layoutNode name="outerBoxParent" styleLbl="node1">
            <dgm:alg type="tx">
              <dgm:param type="txAnchorVert" val="t"/>
              <dgm:param type="parTxLTRAlign" val="l"/>
              <dgm:param type="parTxRTLAlign" val="r"/>
            </dgm:alg>
            <dgm:shape xmlns:r="http://schemas.openxmlformats.org/officeDocument/2006/relationships" type="roundRect" r:blip="">
              <dgm:adjLst>
                <dgm:adj idx="1" val="0.085"/>
              </dgm:adjLst>
            </dgm:shape>
            <dgm:presOf axis="ch" ptType="node" cnt="1"/>
            <dgm:constrLst>
              <dgm:constr type="tMarg" refType="primFontSz" fact="0.3"/>
              <dgm:constr type="lMarg" refType="primFontSz" fact="0.3"/>
              <dgm:constr type="rMarg" refType="primFontSz" fact="0.3"/>
            </dgm:constrLst>
            <dgm:ruleLst>
              <dgm:rule type="primFontSz" val="5" fact="NaN" max="NaN"/>
            </dgm:ruleLst>
          </dgm:layoutNode>
          <dgm:layoutNode name="outerBoxChildren">
            <dgm:choose name="Name30">
              <dgm:if name="Name31" axis="root ch" ptType="all node" st="1 1" cnt="0 0" func="cnt" op="gt" val="1">
                <dgm:alg type="lin">
                  <dgm:param type="linDir" val="fromT"/>
                  <dgm:param type="vertAlign" val="t"/>
                </dgm:alg>
              </dgm:if>
              <dgm:else name="Name32">
                <dgm:choose name="Name33">
                  <dgm:if name="Name34" func="var" arg="dir" op="equ" val="norm">
                    <dgm:alg type="lin">
                      <dgm:param type="horzAlign" val="l"/>
                    </dgm:alg>
                  </dgm:if>
                  <dgm:else name="Name35">
                    <dgm:alg type="lin">
                      <dgm:param type="linDir" val="fromR"/>
                      <dgm:param type="horzAlign" val="r"/>
                    </dgm:alg>
                  </dgm:else>
                </dgm:choose>
              </dgm:else>
            </dgm:choose>
            <dgm:shape xmlns:r="http://schemas.openxmlformats.org/officeDocument/2006/relationships" r:blip="">
              <dgm:adjLst/>
            </dgm:shape>
            <dgm:presOf/>
            <dgm:constrLst>
              <dgm:constr type="w" for="ch" forName="oChild" refType="w"/>
              <dgm:constr type="h" for="ch" forName="oChild" refType="h"/>
            </dgm:constrLst>
            <dgm:ruleLst/>
            <dgm:forEach name="Name36" axis="ch ch" ptType="node node" st="1 1" cnt="1 0">
              <dgm:layoutNode name="oChild" styleLbl="fgAcc1">
                <dgm:varLst>
                  <dgm:bulletEnabled val="1"/>
                </dgm:varLst>
                <dgm:alg type="tx"/>
                <dgm:shape xmlns:r="http://schemas.openxmlformats.org/officeDocument/2006/relationships" type="roundRect" r:blip="">
                  <dgm:adjLst>
                    <dgm:adj idx="1" val="0.105"/>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Name37" axis="followSib" ptType="sibTrans" cnt="1">
                <dgm:layoutNode name="outerSibTrans">
                  <dgm:alg type="sp"/>
                  <dgm:shape xmlns:r="http://schemas.openxmlformats.org/officeDocument/2006/relationships" r:blip="">
                    <dgm:adjLst/>
                  </dgm:shape>
                  <dgm:presOf/>
                  <dgm:constrLst>
                    <dgm:constr type="userA"/>
                    <dgm:constr type="w" refType="userA" fact="0.015"/>
                    <dgm:constr type="h" refType="userA" fact="0.015"/>
                  </dgm:constrLst>
                  <dgm:ruleLst/>
                </dgm:layoutNode>
              </dgm:forEach>
            </dgm:forEach>
          </dgm:layoutNode>
        </dgm:layoutNode>
      </dgm:if>
      <dgm:else name="Name38"/>
    </dgm:choose>
    <dgm:choose name="Name39">
      <dgm:if name="Name40" axis="root ch" ptType="all node" st="1 1" cnt="0 0" func="cnt" op="gte" val="2">
        <dgm:layoutNode name="middleBox">
          <dgm:alg type="composite">
            <dgm:param type="horzAlign" val="none"/>
            <dgm:param type="vertAlign" val="none"/>
          </dgm:alg>
          <dgm:shape xmlns:r="http://schemas.openxmlformats.org/officeDocument/2006/relationships" r:blip="">
            <dgm:adjLst/>
          </dgm:shape>
          <dgm:presOf/>
          <dgm:choose name="Name41">
            <dgm:if name="Name42" axis="root ch" ptType="all node" st="1 1" cnt="0 0" func="cnt" op="gt" val="2">
              <dgm:choose name="Name43">
                <dgm:if name="Name44" func="var" arg="dir" op="equ" val="norm">
                  <dgm:constrLst>
                    <dgm:constr type="l" for="ch" forName="middleBoxParent"/>
                    <dgm:constr type="t" for="ch" forName="middleBoxParent"/>
                    <dgm:constr type="w" for="ch" forName="middleBoxParent" refType="w"/>
                    <dgm:constr type="h" for="ch" forName="middleBoxParent" refType="h"/>
                    <dgm:constr type="bMarg" for="ch" forName="middleBoxParent" refType="h" fact="1.8"/>
                    <dgm:constr type="l" for="ch" forName="middleBoxChildren" refType="w" fact="0.025"/>
                    <dgm:constr type="t" for="ch" forName="middleBoxChildren" refType="h" fact="0.35"/>
                    <dgm:constr type="w" for="ch" forName="middleBoxChildren" refType="w" fact="0.2"/>
                    <dgm:constr type="h" for="ch" forName="middleBoxChildren" refType="h" fact="0.575"/>
                  </dgm:constrLst>
                </dgm:if>
                <dgm:else name="Name45">
                  <dgm:constrLst>
                    <dgm:constr type="l" for="ch" forName="middleBoxParent"/>
                    <dgm:constr type="t" for="ch" forName="middleBoxParent"/>
                    <dgm:constr type="w" for="ch" forName="middleBoxParent" refType="w"/>
                    <dgm:constr type="h" for="ch" forName="middleBoxParent" refType="h"/>
                    <dgm:constr type="bMarg" for="ch" forName="middleBoxParent" refType="h" fact="1.8"/>
                    <dgm:constr type="l" for="ch" forName="middleBoxChildren" refType="w" fact="0.775"/>
                    <dgm:constr type="t" for="ch" forName="middleBoxChildren" refType="h" fact="0.35"/>
                    <dgm:constr type="w" for="ch" forName="middleBoxChildren" refType="w" fact="0.2"/>
                    <dgm:constr type="h" for="ch" forName="middleBoxChildren" refType="h" fact="0.575"/>
                  </dgm:constrLst>
                </dgm:else>
              </dgm:choose>
            </dgm:if>
            <dgm:else name="Name46">
              <dgm:constrLst>
                <dgm:constr type="l" for="ch" forName="middleBoxParent"/>
                <dgm:constr type="t" for="ch" forName="middleBoxParent"/>
                <dgm:constr type="w" for="ch" forName="middleBoxParent" refType="w"/>
                <dgm:constr type="h" for="ch" forName="middleBoxParent" refType="h"/>
                <dgm:constr type="bMarg" for="ch" forName="middleBoxParent" refType="h" fact="1.8"/>
                <dgm:constr type="l" for="ch" forName="middleBoxChildren" refType="w" fact="0.025"/>
                <dgm:constr type="t" for="ch" forName="middleBoxChildren" refType="h" fact="0.45"/>
                <dgm:constr type="w" for="ch" forName="middleBoxChildren" refType="w" fact="0.95"/>
                <dgm:constr type="h" for="ch" forName="middleBoxChildren" refType="h" fact="0.45"/>
              </dgm:constrLst>
            </dgm:else>
          </dgm:choose>
          <dgm:ruleLst/>
          <dgm:layoutNode name="middleBoxParent" styleLbl="node1">
            <dgm:alg type="tx">
              <dgm:param type="txAnchorVert" val="t"/>
              <dgm:param type="parTxLTRAlign" val="l"/>
              <dgm:param type="parTxRTLAlign" val="r"/>
            </dgm:alg>
            <dgm:shape xmlns:r="http://schemas.openxmlformats.org/officeDocument/2006/relationships" type="roundRect" r:blip="">
              <dgm:adjLst>
                <dgm:adj idx="1" val="0.105"/>
              </dgm:adjLst>
            </dgm:shape>
            <dgm:presOf axis="ch" ptType="node" st="2" cnt="1"/>
            <dgm:constrLst>
              <dgm:constr type="tMarg" refType="primFontSz" fact="0.3"/>
              <dgm:constr type="lMarg" refType="primFontSz" fact="0.3"/>
              <dgm:constr type="rMarg" refType="primFontSz" fact="0.3"/>
            </dgm:constrLst>
            <dgm:ruleLst>
              <dgm:rule type="primFontSz" val="5" fact="NaN" max="NaN"/>
            </dgm:ruleLst>
          </dgm:layoutNode>
          <dgm:layoutNode name="middleBoxChildren">
            <dgm:choose name="Name47">
              <dgm:if name="Name48" axis="root ch" ptType="all node" st="1 1" cnt="0 0" func="cnt" op="gt" val="2">
                <dgm:alg type="lin">
                  <dgm:param type="linDir" val="fromT"/>
                  <dgm:param type="vertAlign" val="t"/>
                </dgm:alg>
              </dgm:if>
              <dgm:else name="Name49">
                <dgm:choose name="Name50">
                  <dgm:if name="Name51" func="var" arg="dir" op="equ" val="norm">
                    <dgm:alg type="lin">
                      <dgm:param type="horzAlign" val="l"/>
                    </dgm:alg>
                  </dgm:if>
                  <dgm:else name="Name52">
                    <dgm:alg type="lin">
                      <dgm:param type="linDir" val="fromR"/>
                      <dgm:param type="horzAlign" val="r"/>
                    </dgm:alg>
                  </dgm:else>
                </dgm:choose>
              </dgm:else>
            </dgm:choose>
            <dgm:shape xmlns:r="http://schemas.openxmlformats.org/officeDocument/2006/relationships" r:blip="">
              <dgm:adjLst/>
            </dgm:shape>
            <dgm:presOf/>
            <dgm:constrLst>
              <dgm:constr type="w" for="ch" forName="mChild" refType="w"/>
              <dgm:constr type="h" for="ch" forName="mChild" refType="h"/>
            </dgm:constrLst>
            <dgm:ruleLst/>
            <dgm:forEach name="Name53" axis="ch ch" ptType="node node" st="2 1" cnt="1 0">
              <dgm:layoutNode name="mChild" styleLbl="fgAcc1">
                <dgm:varLst>
                  <dgm:bulletEnabled val="1"/>
                </dgm:varLst>
                <dgm:alg type="tx"/>
                <dgm:shape xmlns:r="http://schemas.openxmlformats.org/officeDocument/2006/relationships" type="roundRect" r:blip="">
                  <dgm:adjLst>
                    <dgm:adj idx="1" val="0.105"/>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Name54" axis="followSib" ptType="sibTrans" cnt="1">
                <dgm:layoutNode name="middleSibTrans">
                  <dgm:alg type="sp"/>
                  <dgm:shape xmlns:r="http://schemas.openxmlformats.org/officeDocument/2006/relationships" r:blip="">
                    <dgm:adjLst/>
                  </dgm:shape>
                  <dgm:presOf/>
                  <dgm:constrLst>
                    <dgm:constr type="userA"/>
                    <dgm:constr type="w" refType="userA" fact="0.015"/>
                    <dgm:constr type="h" refType="userA" fact="0.015"/>
                  </dgm:constrLst>
                  <dgm:ruleLst/>
                </dgm:layoutNode>
              </dgm:forEach>
            </dgm:forEach>
          </dgm:layoutNode>
        </dgm:layoutNode>
      </dgm:if>
      <dgm:else name="Name55"/>
    </dgm:choose>
    <dgm:choose name="Name56">
      <dgm:if name="Name57" axis="root ch" ptType="all node" st="1 1" cnt="0 0" func="cnt" op="gte" val="3">
        <dgm:layoutNode name="centerBox">
          <dgm:alg type="composite">
            <dgm:param type="horzAlign" val="none"/>
            <dgm:param type="vertAlign" val="none"/>
          </dgm:alg>
          <dgm:shape xmlns:r="http://schemas.openxmlformats.org/officeDocument/2006/relationships" r:blip="">
            <dgm:adjLst/>
          </dgm:shape>
          <dgm:presOf/>
          <dgm:choose name="Name58">
            <dgm:if name="Name59" axis="ch ch" ptType="node node" st="3 1" cnt="1 0" func="cnt" op="gt" val="0">
              <dgm:constrLst>
                <dgm:constr type="l" for="ch" forName="centerBoxParent"/>
                <dgm:constr type="t" for="ch" forName="centerBoxParent"/>
                <dgm:constr type="w" for="ch" forName="centerBoxParent" refType="w"/>
                <dgm:constr type="h" for="ch" forName="centerBoxParent" refType="h"/>
                <dgm:constr type="bMarg" for="ch" forName="centerBoxParent" refType="h" fact="1.6"/>
                <dgm:constr type="l" for="ch" forName="centerBoxChildren" refType="w" fact="0.025"/>
                <dgm:constr type="t" for="ch" forName="centerBoxChildren" refType="h" fact="0.45"/>
                <dgm:constr type="w" for="ch" forName="centerBoxChildren" refType="w" fact="0.95"/>
                <dgm:constr type="h" for="ch" forName="centerBoxChildren" refType="h" fact="0.45"/>
              </dgm:constrLst>
            </dgm:if>
            <dgm:else name="Name60">
              <dgm:constrLst>
                <dgm:constr type="l" for="ch" forName="centerBoxParent"/>
                <dgm:constr type="t" for="ch" forName="centerBoxParent"/>
                <dgm:constr type="w" for="ch" forName="centerBoxParent" refType="w"/>
                <dgm:constr type="h" for="ch" forName="centerBoxParent" refType="h"/>
              </dgm:constrLst>
            </dgm:else>
          </dgm:choose>
          <dgm:ruleLst/>
          <dgm:layoutNode name="centerBoxParent" styleLbl="node1">
            <dgm:alg type="tx">
              <dgm:param type="txAnchorVert" val="t"/>
              <dgm:param type="parTxLTRAlign" val="l"/>
              <dgm:param type="parTxRTLAlign" val="r"/>
            </dgm:alg>
            <dgm:shape xmlns:r="http://schemas.openxmlformats.org/officeDocument/2006/relationships" type="roundRect" r:blip="">
              <dgm:adjLst>
                <dgm:adj idx="1" val="0.105"/>
              </dgm:adjLst>
            </dgm:shape>
            <dgm:presOf axis="ch" ptType="node" st="3" cnt="1"/>
            <dgm:constrLst>
              <dgm:constr type="tMarg" refType="primFontSz" fact="0.3"/>
              <dgm:constr type="lMarg" refType="primFontSz" fact="0.3"/>
              <dgm:constr type="rMarg" refType="primFontSz" fact="0.3"/>
            </dgm:constrLst>
            <dgm:ruleLst>
              <dgm:rule type="primFontSz" val="5" fact="NaN" max="NaN"/>
            </dgm:ruleLst>
          </dgm:layoutNode>
          <dgm:choose name="Name61">
            <dgm:if name="Name62" axis="ch ch" ptType="node node" st="3 1" cnt="1 0" func="cnt" op="gt" val="0">
              <dgm:layoutNode name="centerBoxChildren">
                <dgm:choose name="Name63">
                  <dgm:if name="Name64" func="var" arg="dir" op="equ" val="norm">
                    <dgm:alg type="lin">
                      <dgm:param type="horzAlign" val="l"/>
                    </dgm:alg>
                  </dgm:if>
                  <dgm:else name="Name65">
                    <dgm:alg type="lin">
                      <dgm:param type="linDir" val="fromR"/>
                      <dgm:param type="horzAlign" val="r"/>
                    </dgm:alg>
                  </dgm:else>
                </dgm:choose>
                <dgm:shape xmlns:r="http://schemas.openxmlformats.org/officeDocument/2006/relationships" r:blip="">
                  <dgm:adjLst/>
                </dgm:shape>
                <dgm:presOf/>
                <dgm:constrLst>
                  <dgm:constr type="w" for="ch" forName="cChild" refType="w"/>
                  <dgm:constr type="h" for="ch" forName="cChild" refType="h"/>
                </dgm:constrLst>
                <dgm:ruleLst/>
                <dgm:forEach name="Name66" axis="ch ch" ptType="node node" st="3 1" cnt="1 0">
                  <dgm:layoutNode name="cChild" styleLbl="fgAcc1">
                    <dgm:varLst>
                      <dgm:bulletEnabled val="1"/>
                    </dgm:varLst>
                    <dgm:alg type="tx"/>
                    <dgm:shape xmlns:r="http://schemas.openxmlformats.org/officeDocument/2006/relationships" type="roundRect" r:blip="">
                      <dgm:adjLst>
                        <dgm:adj idx="1" val="0.105"/>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Name67" axis="followSib" ptType="sibTrans" cnt="1">
                    <dgm:layoutNode name="centerSibTrans">
                      <dgm:alg type="sp"/>
                      <dgm:shape xmlns:r="http://schemas.openxmlformats.org/officeDocument/2006/relationships" r:blip="">
                        <dgm:adjLst/>
                      </dgm:shape>
                      <dgm:presOf/>
                      <dgm:constrLst>
                        <dgm:constr type="userA"/>
                        <dgm:constr type="w" refType="userA" fact="0.015"/>
                        <dgm:constr type="h" refType="userA" fact="0.015"/>
                      </dgm:constrLst>
                      <dgm:ruleLst/>
                    </dgm:layoutNode>
                  </dgm:forEach>
                </dgm:forEach>
              </dgm:layoutNode>
            </dgm:if>
            <dgm:else name="Name68"/>
          </dgm:choose>
        </dgm:layoutNode>
      </dgm:if>
      <dgm:else name="Name69"/>
    </dgm:choose>
  </dgm:layoutNode>
</dgm:layoutDef>
</file>

<file path=ppt/diagrams/layout9.xml><?xml version="1.0" encoding="utf-8"?>
<dgm:layoutDef xmlns:dgm="http://schemas.openxmlformats.org/drawingml/2006/diagram" xmlns:a="http://schemas.openxmlformats.org/drawingml/2006/main" uniqueId="urn:microsoft.com/office/officeart/2005/8/layout/target2">
  <dgm:title val=""/>
  <dgm:desc val=""/>
  <dgm:catLst>
    <dgm:cat type="relationship" pri="1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chMax val="3"/>
      <dgm:chPref val="1"/>
      <dgm:dir/>
      <dgm:animLvl val="lvl"/>
      <dgm:resizeHandles/>
    </dgm:varLst>
    <dgm:alg type="composite">
      <dgm:param type="horzAlign" val="none"/>
      <dgm:param type="vertAlign" val="none"/>
    </dgm:alg>
    <dgm:shape xmlns:r="http://schemas.openxmlformats.org/officeDocument/2006/relationships" r:blip="">
      <dgm:adjLst/>
    </dgm:shape>
    <dgm:presOf/>
    <dgm:choose name="Name1">
      <dgm:if name="Name2" func="var" arg="dir" op="equ" val="norm">
        <dgm:choose name="Name3">
          <dgm:if name="Name4" axis="ch ch" ptType="node node" st="1 1" cnt="1 0" func="cnt" op="gt" val="0">
            <dgm:choose name="Name5">
              <dgm:if name="Name6" axis="ch ch" ptType="node node" st="2 1" cnt="1 0" func="cnt" op="gt" val="0">
                <dgm:constrLst>
                  <dgm:constr type="primFontSz" for="des" forName="middleBoxParent" val="65"/>
                  <dgm:constr type="primFontSz" for="des" forName="mChild" val="65"/>
                  <dgm:constr type="primFontSz" for="des" forName="outerBoxParent" refType="primFontSz" refFor="des" refForName="middleBoxParent" op="equ"/>
                  <dgm:constr type="primFontSz" for="des" forName="centerBoxParent" refType="primFontSz" refFor="des" refForName="middleBoxParent" op="equ"/>
                  <dgm:constr type="primFontSz" for="des" forName="oChild" refType="primFontSz" refFor="des" refForName="mChild" op="equ"/>
                  <dgm:constr type="primFontSz" for="des" forName="cChild" refType="primFontSz" refFor="des" refForName="mChild" op="equ"/>
                  <dgm:constr type="l" for="ch" forName="outerBox"/>
                  <dgm:constr type="t" for="ch" forName="outerBox"/>
                  <dgm:constr type="w" for="ch" forName="outerBox" refType="w"/>
                  <dgm:constr type="h" for="ch" forName="outerBox" refType="h"/>
                  <dgm:constr type="l" for="ch" forName="middleBox" refType="w" fact="0.2"/>
                  <dgm:constr type="t" for="ch" forName="middleBox" refType="h" fact="0.25"/>
                  <dgm:constr type="w" for="ch" forName="middleBox" refType="w" fact="0.775"/>
                  <dgm:constr type="h" for="ch" forName="middleBox" refType="h" fact="0.7"/>
                  <dgm:constr type="l" for="ch" forName="centerBox" refType="w" fact="0.395"/>
                  <dgm:constr type="t" for="ch" forName="centerBox" refType="h" fact="0.5"/>
                  <dgm:constr type="w" for="ch" forName="centerBox" refType="w" fact="0.555"/>
                  <dgm:constr type="h" for="ch" forName="centerBox" refType="h" fact="0.4"/>
                  <dgm:constr type="userA" for="des" forName="outerSibTrans" refType="w"/>
                  <dgm:constr type="userA" for="des" forName="middleSibTrans" refType="w"/>
                  <dgm:constr type="userA" for="des" forName="centerSibTrans" refType="w"/>
                </dgm:constrLst>
              </dgm:if>
              <dgm:else name="Name7">
                <dgm:constrLst>
                  <dgm:constr type="primFontSz" for="des" forName="middleBoxParent" val="65"/>
                  <dgm:constr type="primFontSz" for="des" forName="mChild" val="65"/>
                  <dgm:constr type="primFontSz" for="des" forName="outerBoxParent" refType="primFontSz" refFor="des" refForName="middleBoxParent" op="equ"/>
                  <dgm:constr type="primFontSz" for="des" forName="centerBoxParent" refType="primFontSz" refFor="des" refForName="middleBoxParent" op="equ"/>
                  <dgm:constr type="primFontSz" for="des" forName="oChild" refType="primFontSz" refFor="des" refForName="mChild" op="equ"/>
                  <dgm:constr type="primFontSz" for="des" forName="cChild" refType="primFontSz" refFor="des" refForName="mChild" op="equ"/>
                  <dgm:constr type="l" for="ch" forName="outerBox"/>
                  <dgm:constr type="t" for="ch" forName="outerBox"/>
                  <dgm:constr type="w" for="ch" forName="outerBox" refType="w"/>
                  <dgm:constr type="h" for="ch" forName="outerBox" refType="h"/>
                  <dgm:constr type="l" for="ch" forName="middleBox" refType="w" fact="0.2"/>
                  <dgm:constr type="t" for="ch" forName="middleBox" refType="h" fact="0.25"/>
                  <dgm:constr type="w" for="ch" forName="middleBox" refType="w" fact="0.775"/>
                  <dgm:constr type="h" for="ch" forName="middleBox" refType="h" fact="0.7"/>
                  <dgm:constr type="l" for="ch" forName="centerBox" refType="w" fact="0.225"/>
                  <dgm:constr type="t" for="ch" forName="centerBox" refType="h" fact="0.5"/>
                  <dgm:constr type="w" for="ch" forName="centerBox" refType="w" fact="0.725"/>
                  <dgm:constr type="h" for="ch" forName="centerBox" refType="h" fact="0.4"/>
                  <dgm:constr type="userA" for="des" forName="outerSibTrans" refType="w"/>
                  <dgm:constr type="userA" for="des" forName="middleSibTrans" refType="w"/>
                  <dgm:constr type="userA" for="des" forName="centerSibTrans" refType="w"/>
                </dgm:constrLst>
              </dgm:else>
            </dgm:choose>
          </dgm:if>
          <dgm:else name="Name8">
            <dgm:choose name="Name9">
              <dgm:if name="Name10" axis="ch ch" ptType="node node" st="2 1" cnt="1 0" func="cnt" op="gt" val="0">
                <dgm:constrLst>
                  <dgm:constr type="primFontSz" for="des" forName="middleBoxParent" val="65"/>
                  <dgm:constr type="primFontSz" for="des" forName="mChild" val="65"/>
                  <dgm:constr type="primFontSz" for="des" forName="outerBoxParent" refType="primFontSz" refFor="des" refForName="middleBoxParent" op="equ"/>
                  <dgm:constr type="primFontSz" for="des" forName="centerBoxParent" refType="primFontSz" refFor="des" refForName="middleBoxParent" op="equ"/>
                  <dgm:constr type="primFontSz" for="des" forName="oChild" refType="primFontSz" refFor="des" refForName="mChild" op="equ"/>
                  <dgm:constr type="primFontSz" for="des" forName="cChild" refType="primFontSz" refFor="des" refForName="mChild" op="equ"/>
                  <dgm:constr type="l" for="ch" forName="outerBox"/>
                  <dgm:constr type="t" for="ch" forName="outerBox"/>
                  <dgm:constr type="w" for="ch" forName="outerBox" refType="w"/>
                  <dgm:constr type="h" for="ch" forName="outerBox" refType="h"/>
                  <dgm:constr type="l" for="ch" forName="middleBox" refType="w" fact="0.025"/>
                  <dgm:constr type="t" for="ch" forName="middleBox" refType="h" fact="0.25"/>
                  <dgm:constr type="w" for="ch" forName="middleBox" refType="w" fact="0.95"/>
                  <dgm:constr type="h" for="ch" forName="middleBox" refType="h" fact="0.7"/>
                  <dgm:constr type="l" for="ch" forName="centerBox" refType="w" fact="0.26"/>
                  <dgm:constr type="t" for="ch" forName="centerBox" refType="h" fact="0.5"/>
                  <dgm:constr type="w" for="ch" forName="centerBox" refType="w" fact="0.69"/>
                  <dgm:constr type="h" for="ch" forName="centerBox" refType="h" fact="0.4"/>
                  <dgm:constr type="userA" for="des" forName="outerSibTrans" refType="w"/>
                  <dgm:constr type="userA" for="des" forName="middleSibTrans" refType="w"/>
                  <dgm:constr type="userA" for="des" forName="centerSibTrans" refType="w"/>
                </dgm:constrLst>
              </dgm:if>
              <dgm:else name="Name11">
                <dgm:constrLst>
                  <dgm:constr type="primFontSz" for="des" forName="middleBoxParent" val="65"/>
                  <dgm:constr type="primFontSz" for="des" forName="mChild" val="65"/>
                  <dgm:constr type="primFontSz" for="des" forName="outerBoxParent" refType="primFontSz" refFor="des" refForName="middleBoxParent" op="equ"/>
                  <dgm:constr type="primFontSz" for="des" forName="centerBoxParent" refType="primFontSz" refFor="des" refForName="middleBoxParent" op="equ"/>
                  <dgm:constr type="primFontSz" for="des" forName="oChild" refType="primFontSz" refFor="des" refForName="mChild" op="equ"/>
                  <dgm:constr type="primFontSz" for="des" forName="cChild" refType="primFontSz" refFor="des" refForName="mChild" op="equ"/>
                  <dgm:constr type="l" for="ch" forName="outerBox"/>
                  <dgm:constr type="t" for="ch" forName="outerBox"/>
                  <dgm:constr type="w" for="ch" forName="outerBox" refType="w"/>
                  <dgm:constr type="h" for="ch" forName="outerBox" refType="h"/>
                  <dgm:constr type="l" for="ch" forName="middleBox" refType="w" fact="0.025"/>
                  <dgm:constr type="t" for="ch" forName="middleBox" refType="h" fact="0.25"/>
                  <dgm:constr type="w" for="ch" forName="middleBox" refType="w" fact="0.95"/>
                  <dgm:constr type="h" for="ch" forName="middleBox" refType="h" fact="0.7"/>
                  <dgm:constr type="l" for="ch" forName="centerBox" refType="w" fact="0.05"/>
                  <dgm:constr type="t" for="ch" forName="centerBox" refType="h" fact="0.5"/>
                  <dgm:constr type="w" for="ch" forName="centerBox" refType="w" fact="0.9"/>
                  <dgm:constr type="h" for="ch" forName="centerBox" refType="h" fact="0.4"/>
                  <dgm:constr type="userA" for="des" forName="outerSibTrans" refType="w"/>
                  <dgm:constr type="userA" for="des" forName="middleSibTrans" refType="w"/>
                  <dgm:constr type="userA" for="des" forName="centerSibTrans" refType="w"/>
                </dgm:constrLst>
              </dgm:else>
            </dgm:choose>
          </dgm:else>
        </dgm:choose>
      </dgm:if>
      <dgm:else name="Name12">
        <dgm:choose name="Name13">
          <dgm:if name="Name14" axis="ch ch" ptType="node node" st="1 1" cnt="1 0" func="cnt" op="gt" val="0">
            <dgm:choose name="Name15">
              <dgm:if name="Name16" axis="ch ch" ptType="node node" st="2 1" cnt="1 0" func="cnt" op="gt" val="0">
                <dgm:constrLst>
                  <dgm:constr type="primFontSz" for="des" forName="middleBoxParent" val="65"/>
                  <dgm:constr type="primFontSz" for="des" forName="mChild" val="65"/>
                  <dgm:constr type="primFontSz" for="des" forName="outerBoxParent" refType="primFontSz" refFor="des" refForName="middleBoxParent" op="equ"/>
                  <dgm:constr type="primFontSz" for="des" forName="centerBoxParent" refType="primFontSz" refFor="des" refForName="middleBoxParent" op="equ"/>
                  <dgm:constr type="primFontSz" for="des" forName="oChild" refType="primFontSz" refFor="des" refForName="mChild" op="equ"/>
                  <dgm:constr type="primFontSz" for="des" forName="cChild" refType="primFontSz" refFor="des" refForName="mChild" op="equ"/>
                  <dgm:constr type="l" for="ch" forName="outerBox"/>
                  <dgm:constr type="t" for="ch" forName="outerBox"/>
                  <dgm:constr type="w" for="ch" forName="outerBox" refType="w"/>
                  <dgm:constr type="h" for="ch" forName="outerBox" refType="h"/>
                  <dgm:constr type="l" for="ch" forName="middleBox" refType="w" fact="0.025"/>
                  <dgm:constr type="t" for="ch" forName="middleBox" refType="h" fact="0.25"/>
                  <dgm:constr type="w" for="ch" forName="middleBox" refType="w" fact="0.775"/>
                  <dgm:constr type="h" for="ch" forName="middleBox" refType="h" fact="0.7"/>
                  <dgm:constr type="l" for="ch" forName="centerBox" refType="w" fact="0.05"/>
                  <dgm:constr type="t" for="ch" forName="centerBox" refType="h" fact="0.5"/>
                  <dgm:constr type="w" for="ch" forName="centerBox" refType="w" fact="0.55"/>
                  <dgm:constr type="h" for="ch" forName="centerBox" refType="h" fact="0.4"/>
                  <dgm:constr type="userA" for="des" forName="outerSibTrans" refType="w"/>
                  <dgm:constr type="userA" for="des" forName="middleSibTrans" refType="w"/>
                  <dgm:constr type="userA" for="des" forName="centerSibTrans" refType="w"/>
                </dgm:constrLst>
              </dgm:if>
              <dgm:else name="Name17">
                <dgm:constrLst>
                  <dgm:constr type="primFontSz" for="des" forName="middleBoxParent" val="65"/>
                  <dgm:constr type="primFontSz" for="des" forName="mChild" val="65"/>
                  <dgm:constr type="primFontSz" for="des" forName="outerBoxParent" refType="primFontSz" refFor="des" refForName="middleBoxParent" op="equ"/>
                  <dgm:constr type="primFontSz" for="des" forName="centerBoxParent" refType="primFontSz" refFor="des" refForName="middleBoxParent" op="equ"/>
                  <dgm:constr type="primFontSz" for="des" forName="oChild" refType="primFontSz" refFor="des" refForName="mChild" op="equ"/>
                  <dgm:constr type="primFontSz" for="des" forName="cChild" refType="primFontSz" refFor="des" refForName="mChild" op="equ"/>
                  <dgm:constr type="l" for="ch" forName="outerBox"/>
                  <dgm:constr type="t" for="ch" forName="outerBox"/>
                  <dgm:constr type="w" for="ch" forName="outerBox" refType="w"/>
                  <dgm:constr type="h" for="ch" forName="outerBox" refType="h"/>
                  <dgm:constr type="l" for="ch" forName="middleBox" refType="w" fact="0.025"/>
                  <dgm:constr type="t" for="ch" forName="middleBox" refType="h" fact="0.25"/>
                  <dgm:constr type="w" for="ch" forName="middleBox" refType="w" fact="0.775"/>
                  <dgm:constr type="h" for="ch" forName="middleBox" refType="h" fact="0.7"/>
                  <dgm:constr type="l" for="ch" forName="centerBox" refType="w" fact="0.05"/>
                  <dgm:constr type="t" for="ch" forName="centerBox" refType="h" fact="0.5"/>
                  <dgm:constr type="w" for="ch" forName="centerBox" refType="w" fact="0.725"/>
                  <dgm:constr type="h" for="ch" forName="centerBox" refType="h" fact="0.4"/>
                  <dgm:constr type="userA" for="des" forName="outerSibTrans" refType="w"/>
                  <dgm:constr type="userA" for="des" forName="middleSibTrans" refType="w"/>
                  <dgm:constr type="userA" for="des" forName="centerSibTrans" refType="w"/>
                </dgm:constrLst>
              </dgm:else>
            </dgm:choose>
          </dgm:if>
          <dgm:else name="Name18">
            <dgm:choose name="Name19">
              <dgm:if name="Name20" axis="ch ch" ptType="node node" st="2 1" cnt="1 0" func="cnt" op="gt" val="0">
                <dgm:constrLst>
                  <dgm:constr type="primFontSz" for="des" forName="middleBoxParent" val="65"/>
                  <dgm:constr type="primFontSz" for="des" forName="mChild" val="65"/>
                  <dgm:constr type="primFontSz" for="des" forName="outerBoxParent" refType="primFontSz" refFor="des" refForName="middleBoxParent" op="equ"/>
                  <dgm:constr type="primFontSz" for="des" forName="centerBoxParent" refType="primFontSz" refFor="des" refForName="middleBoxParent" op="equ"/>
                  <dgm:constr type="primFontSz" for="des" forName="oChild" refType="primFontSz" refFor="des" refForName="mChild" op="equ"/>
                  <dgm:constr type="primFontSz" for="des" forName="cChild" refType="primFontSz" refFor="des" refForName="mChild" op="equ"/>
                  <dgm:constr type="l" for="ch" forName="outerBox"/>
                  <dgm:constr type="t" for="ch" forName="outerBox"/>
                  <dgm:constr type="w" for="ch" forName="outerBox" refType="w"/>
                  <dgm:constr type="h" for="ch" forName="outerBox" refType="h"/>
                  <dgm:constr type="l" for="ch" forName="middleBox" refType="w" fact="0.025"/>
                  <dgm:constr type="t" for="ch" forName="middleBox" refType="h" fact="0.25"/>
                  <dgm:constr type="w" for="ch" forName="middleBox" refType="w" fact="0.95"/>
                  <dgm:constr type="h" for="ch" forName="middleBox" refType="h" fact="0.7"/>
                  <dgm:constr type="l" for="ch" forName="centerBox" refType="w" fact="0.05"/>
                  <dgm:constr type="t" for="ch" forName="centerBox" refType="h" fact="0.5"/>
                  <dgm:constr type="w" for="ch" forName="centerBox" refType="w" fact="0.69"/>
                  <dgm:constr type="h" for="ch" forName="centerBox" refType="h" fact="0.4"/>
                  <dgm:constr type="userA" for="des" forName="outerSibTrans" refType="w"/>
                  <dgm:constr type="userA" for="des" forName="middleSibTrans" refType="w"/>
                  <dgm:constr type="userA" for="des" forName="centerSibTrans" refType="w"/>
                </dgm:constrLst>
              </dgm:if>
              <dgm:else name="Name21">
                <dgm:constrLst>
                  <dgm:constr type="primFontSz" for="des" forName="middleBoxParent" val="65"/>
                  <dgm:constr type="primFontSz" for="des" forName="mChild" val="65"/>
                  <dgm:constr type="primFontSz" for="des" forName="outerBoxParent" refType="primFontSz" refFor="des" refForName="middleBoxParent" op="equ"/>
                  <dgm:constr type="primFontSz" for="des" forName="centerBoxParent" refType="primFontSz" refFor="des" refForName="middleBoxParent" op="equ"/>
                  <dgm:constr type="primFontSz" for="des" forName="oChild" refType="primFontSz" refFor="des" refForName="mChild" op="equ"/>
                  <dgm:constr type="primFontSz" for="des" forName="cChild" refType="primFontSz" refFor="des" refForName="mChild" op="equ"/>
                  <dgm:constr type="l" for="ch" forName="outerBox"/>
                  <dgm:constr type="t" for="ch" forName="outerBox"/>
                  <dgm:constr type="w" for="ch" forName="outerBox" refType="w"/>
                  <dgm:constr type="h" for="ch" forName="outerBox" refType="h"/>
                  <dgm:constr type="l" for="ch" forName="middleBox" refType="w" fact="0.025"/>
                  <dgm:constr type="t" for="ch" forName="middleBox" refType="h" fact="0.25"/>
                  <dgm:constr type="w" for="ch" forName="middleBox" refType="w" fact="0.95"/>
                  <dgm:constr type="h" for="ch" forName="middleBox" refType="h" fact="0.7"/>
                  <dgm:constr type="l" for="ch" forName="centerBox" refType="w" fact="0.05"/>
                  <dgm:constr type="t" for="ch" forName="centerBox" refType="h" fact="0.5"/>
                  <dgm:constr type="w" for="ch" forName="centerBox" refType="w" fact="0.9"/>
                  <dgm:constr type="h" for="ch" forName="centerBox" refType="h" fact="0.4"/>
                  <dgm:constr type="userA" for="des" forName="outerSibTrans" refType="w"/>
                  <dgm:constr type="userA" for="des" forName="middleSibTrans" refType="w"/>
                  <dgm:constr type="userA" for="des" forName="centerSibTrans" refType="w"/>
                </dgm:constrLst>
              </dgm:else>
            </dgm:choose>
          </dgm:else>
        </dgm:choose>
      </dgm:else>
    </dgm:choose>
    <dgm:ruleLst/>
    <dgm:choose name="Name22">
      <dgm:if name="Name23" axis="root ch" ptType="all node" st="1 1" cnt="0 0" func="cnt" op="gte" val="1">
        <dgm:layoutNode name="outerBox" styleLbl="node1">
          <dgm:alg type="composite">
            <dgm:param type="horzAlign" val="none"/>
            <dgm:param type="vertAlign" val="none"/>
          </dgm:alg>
          <dgm:shape xmlns:r="http://schemas.openxmlformats.org/officeDocument/2006/relationships" r:blip="">
            <dgm:adjLst/>
          </dgm:shape>
          <dgm:presOf/>
          <dgm:choose name="Name24">
            <dgm:if name="Name25" axis="root ch" ptType="all node" st="1 1" cnt="0 0" func="cnt" op="gt" val="1">
              <dgm:choose name="Name26">
                <dgm:if name="Name27" func="var" arg="dir" op="equ" val="norm">
                  <dgm:constrLst>
                    <dgm:constr type="l" for="ch" forName="outerBoxParent"/>
                    <dgm:constr type="t" for="ch" forName="outerBoxParent"/>
                    <dgm:constr type="w" for="ch" forName="outerBoxParent" refType="w"/>
                    <dgm:constr type="h" for="ch" forName="outerBoxParent" refType="h"/>
                    <dgm:constr type="bMarg" for="ch" forName="outerBoxParent" refType="h" fact="2.2"/>
                    <dgm:constr type="l" for="ch" forName="outerBoxChildren" refType="w" fact="0.025"/>
                    <dgm:constr type="t" for="ch" forName="outerBoxChildren" refType="h" fact="0.25"/>
                    <dgm:constr type="w" for="ch" forName="outerBoxChildren" refType="w" fact="0.15"/>
                    <dgm:constr type="h" for="ch" forName="outerBoxChildren" refType="h" fact="0.7"/>
                  </dgm:constrLst>
                </dgm:if>
                <dgm:else name="Name28">
                  <dgm:constrLst>
                    <dgm:constr type="l" for="ch" forName="outerBoxParent"/>
                    <dgm:constr type="t" for="ch" forName="outerBoxParent"/>
                    <dgm:constr type="w" for="ch" forName="outerBoxParent" refType="w"/>
                    <dgm:constr type="h" for="ch" forName="outerBoxParent" refType="h"/>
                    <dgm:constr type="bMarg" for="ch" forName="outerBoxParent" refType="h" fact="2.2"/>
                    <dgm:constr type="l" for="ch" forName="outerBoxChildren" refType="w" fact="0.825"/>
                    <dgm:constr type="t" for="ch" forName="outerBoxChildren" refType="h" fact="0.25"/>
                    <dgm:constr type="w" for="ch" forName="outerBoxChildren" refType="w" fact="0.15"/>
                    <dgm:constr type="h" for="ch" forName="outerBoxChildren" refType="h" fact="0.7"/>
                  </dgm:constrLst>
                </dgm:else>
              </dgm:choose>
            </dgm:if>
            <dgm:else name="Name29">
              <dgm:constrLst>
                <dgm:constr type="l" for="ch" forName="outerBoxParent"/>
                <dgm:constr type="t" for="ch" forName="outerBoxParent"/>
                <dgm:constr type="w" for="ch" forName="outerBoxParent" refType="w"/>
                <dgm:constr type="h" for="ch" forName="outerBoxParent" refType="h"/>
                <dgm:constr type="bMarg" for="ch" forName="outerBoxParent" refType="h" fact="1.75"/>
                <dgm:constr type="l" for="ch" forName="outerBoxChildren" refType="w" fact="0.025"/>
                <dgm:constr type="t" for="ch" forName="outerBoxChildren" refType="h" fact="0.45"/>
                <dgm:constr type="w" for="ch" forName="outerBoxChildren" refType="w" fact="0.95"/>
                <dgm:constr type="h" for="ch" forName="outerBoxChildren" refType="h" fact="0.45"/>
              </dgm:constrLst>
            </dgm:else>
          </dgm:choose>
          <dgm:ruleLst/>
          <dgm:layoutNode name="outerBoxParent" styleLbl="node1">
            <dgm:alg type="tx">
              <dgm:param type="txAnchorVert" val="t"/>
              <dgm:param type="parTxLTRAlign" val="l"/>
              <dgm:param type="parTxRTLAlign" val="r"/>
            </dgm:alg>
            <dgm:shape xmlns:r="http://schemas.openxmlformats.org/officeDocument/2006/relationships" type="roundRect" r:blip="">
              <dgm:adjLst>
                <dgm:adj idx="1" val="0.085"/>
              </dgm:adjLst>
            </dgm:shape>
            <dgm:presOf axis="ch" ptType="node" cnt="1"/>
            <dgm:constrLst>
              <dgm:constr type="tMarg" refType="primFontSz" fact="0.3"/>
              <dgm:constr type="lMarg" refType="primFontSz" fact="0.3"/>
              <dgm:constr type="rMarg" refType="primFontSz" fact="0.3"/>
            </dgm:constrLst>
            <dgm:ruleLst>
              <dgm:rule type="primFontSz" val="5" fact="NaN" max="NaN"/>
            </dgm:ruleLst>
          </dgm:layoutNode>
          <dgm:layoutNode name="outerBoxChildren">
            <dgm:choose name="Name30">
              <dgm:if name="Name31" axis="root ch" ptType="all node" st="1 1" cnt="0 0" func="cnt" op="gt" val="1">
                <dgm:alg type="lin">
                  <dgm:param type="linDir" val="fromT"/>
                  <dgm:param type="vertAlign" val="t"/>
                </dgm:alg>
              </dgm:if>
              <dgm:else name="Name32">
                <dgm:choose name="Name33">
                  <dgm:if name="Name34" func="var" arg="dir" op="equ" val="norm">
                    <dgm:alg type="lin">
                      <dgm:param type="horzAlign" val="l"/>
                    </dgm:alg>
                  </dgm:if>
                  <dgm:else name="Name35">
                    <dgm:alg type="lin">
                      <dgm:param type="linDir" val="fromR"/>
                      <dgm:param type="horzAlign" val="r"/>
                    </dgm:alg>
                  </dgm:else>
                </dgm:choose>
              </dgm:else>
            </dgm:choose>
            <dgm:shape xmlns:r="http://schemas.openxmlformats.org/officeDocument/2006/relationships" r:blip="">
              <dgm:adjLst/>
            </dgm:shape>
            <dgm:presOf/>
            <dgm:constrLst>
              <dgm:constr type="w" for="ch" forName="oChild" refType="w"/>
              <dgm:constr type="h" for="ch" forName="oChild" refType="h"/>
            </dgm:constrLst>
            <dgm:ruleLst/>
            <dgm:forEach name="Name36" axis="ch ch" ptType="node node" st="1 1" cnt="1 0">
              <dgm:layoutNode name="oChild" styleLbl="fgAcc1">
                <dgm:varLst>
                  <dgm:bulletEnabled val="1"/>
                </dgm:varLst>
                <dgm:alg type="tx"/>
                <dgm:shape xmlns:r="http://schemas.openxmlformats.org/officeDocument/2006/relationships" type="roundRect" r:blip="">
                  <dgm:adjLst>
                    <dgm:adj idx="1" val="0.105"/>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Name37" axis="followSib" ptType="sibTrans" cnt="1">
                <dgm:layoutNode name="outerSibTrans">
                  <dgm:alg type="sp"/>
                  <dgm:shape xmlns:r="http://schemas.openxmlformats.org/officeDocument/2006/relationships" r:blip="">
                    <dgm:adjLst/>
                  </dgm:shape>
                  <dgm:presOf/>
                  <dgm:constrLst>
                    <dgm:constr type="userA"/>
                    <dgm:constr type="w" refType="userA" fact="0.015"/>
                    <dgm:constr type="h" refType="userA" fact="0.015"/>
                  </dgm:constrLst>
                  <dgm:ruleLst/>
                </dgm:layoutNode>
              </dgm:forEach>
            </dgm:forEach>
          </dgm:layoutNode>
        </dgm:layoutNode>
      </dgm:if>
      <dgm:else name="Name38"/>
    </dgm:choose>
    <dgm:choose name="Name39">
      <dgm:if name="Name40" axis="root ch" ptType="all node" st="1 1" cnt="0 0" func="cnt" op="gte" val="2">
        <dgm:layoutNode name="middleBox">
          <dgm:alg type="composite">
            <dgm:param type="horzAlign" val="none"/>
            <dgm:param type="vertAlign" val="none"/>
          </dgm:alg>
          <dgm:shape xmlns:r="http://schemas.openxmlformats.org/officeDocument/2006/relationships" r:blip="">
            <dgm:adjLst/>
          </dgm:shape>
          <dgm:presOf/>
          <dgm:choose name="Name41">
            <dgm:if name="Name42" axis="root ch" ptType="all node" st="1 1" cnt="0 0" func="cnt" op="gt" val="2">
              <dgm:choose name="Name43">
                <dgm:if name="Name44" func="var" arg="dir" op="equ" val="norm">
                  <dgm:constrLst>
                    <dgm:constr type="l" for="ch" forName="middleBoxParent"/>
                    <dgm:constr type="t" for="ch" forName="middleBoxParent"/>
                    <dgm:constr type="w" for="ch" forName="middleBoxParent" refType="w"/>
                    <dgm:constr type="h" for="ch" forName="middleBoxParent" refType="h"/>
                    <dgm:constr type="bMarg" for="ch" forName="middleBoxParent" refType="h" fact="1.8"/>
                    <dgm:constr type="l" for="ch" forName="middleBoxChildren" refType="w" fact="0.025"/>
                    <dgm:constr type="t" for="ch" forName="middleBoxChildren" refType="h" fact="0.35"/>
                    <dgm:constr type="w" for="ch" forName="middleBoxChildren" refType="w" fact="0.2"/>
                    <dgm:constr type="h" for="ch" forName="middleBoxChildren" refType="h" fact="0.575"/>
                  </dgm:constrLst>
                </dgm:if>
                <dgm:else name="Name45">
                  <dgm:constrLst>
                    <dgm:constr type="l" for="ch" forName="middleBoxParent"/>
                    <dgm:constr type="t" for="ch" forName="middleBoxParent"/>
                    <dgm:constr type="w" for="ch" forName="middleBoxParent" refType="w"/>
                    <dgm:constr type="h" for="ch" forName="middleBoxParent" refType="h"/>
                    <dgm:constr type="bMarg" for="ch" forName="middleBoxParent" refType="h" fact="1.8"/>
                    <dgm:constr type="l" for="ch" forName="middleBoxChildren" refType="w" fact="0.775"/>
                    <dgm:constr type="t" for="ch" forName="middleBoxChildren" refType="h" fact="0.35"/>
                    <dgm:constr type="w" for="ch" forName="middleBoxChildren" refType="w" fact="0.2"/>
                    <dgm:constr type="h" for="ch" forName="middleBoxChildren" refType="h" fact="0.575"/>
                  </dgm:constrLst>
                </dgm:else>
              </dgm:choose>
            </dgm:if>
            <dgm:else name="Name46">
              <dgm:constrLst>
                <dgm:constr type="l" for="ch" forName="middleBoxParent"/>
                <dgm:constr type="t" for="ch" forName="middleBoxParent"/>
                <dgm:constr type="w" for="ch" forName="middleBoxParent" refType="w"/>
                <dgm:constr type="h" for="ch" forName="middleBoxParent" refType="h"/>
                <dgm:constr type="bMarg" for="ch" forName="middleBoxParent" refType="h" fact="1.8"/>
                <dgm:constr type="l" for="ch" forName="middleBoxChildren" refType="w" fact="0.025"/>
                <dgm:constr type="t" for="ch" forName="middleBoxChildren" refType="h" fact="0.45"/>
                <dgm:constr type="w" for="ch" forName="middleBoxChildren" refType="w" fact="0.95"/>
                <dgm:constr type="h" for="ch" forName="middleBoxChildren" refType="h" fact="0.45"/>
              </dgm:constrLst>
            </dgm:else>
          </dgm:choose>
          <dgm:ruleLst/>
          <dgm:layoutNode name="middleBoxParent" styleLbl="node1">
            <dgm:alg type="tx">
              <dgm:param type="txAnchorVert" val="t"/>
              <dgm:param type="parTxLTRAlign" val="l"/>
              <dgm:param type="parTxRTLAlign" val="r"/>
            </dgm:alg>
            <dgm:shape xmlns:r="http://schemas.openxmlformats.org/officeDocument/2006/relationships" type="roundRect" r:blip="">
              <dgm:adjLst>
                <dgm:adj idx="1" val="0.105"/>
              </dgm:adjLst>
            </dgm:shape>
            <dgm:presOf axis="ch" ptType="node" st="2" cnt="1"/>
            <dgm:constrLst>
              <dgm:constr type="tMarg" refType="primFontSz" fact="0.3"/>
              <dgm:constr type="lMarg" refType="primFontSz" fact="0.3"/>
              <dgm:constr type="rMarg" refType="primFontSz" fact="0.3"/>
            </dgm:constrLst>
            <dgm:ruleLst>
              <dgm:rule type="primFontSz" val="5" fact="NaN" max="NaN"/>
            </dgm:ruleLst>
          </dgm:layoutNode>
          <dgm:layoutNode name="middleBoxChildren">
            <dgm:choose name="Name47">
              <dgm:if name="Name48" axis="root ch" ptType="all node" st="1 1" cnt="0 0" func="cnt" op="gt" val="2">
                <dgm:alg type="lin">
                  <dgm:param type="linDir" val="fromT"/>
                  <dgm:param type="vertAlign" val="t"/>
                </dgm:alg>
              </dgm:if>
              <dgm:else name="Name49">
                <dgm:choose name="Name50">
                  <dgm:if name="Name51" func="var" arg="dir" op="equ" val="norm">
                    <dgm:alg type="lin">
                      <dgm:param type="horzAlign" val="l"/>
                    </dgm:alg>
                  </dgm:if>
                  <dgm:else name="Name52">
                    <dgm:alg type="lin">
                      <dgm:param type="linDir" val="fromR"/>
                      <dgm:param type="horzAlign" val="r"/>
                    </dgm:alg>
                  </dgm:else>
                </dgm:choose>
              </dgm:else>
            </dgm:choose>
            <dgm:shape xmlns:r="http://schemas.openxmlformats.org/officeDocument/2006/relationships" r:blip="">
              <dgm:adjLst/>
            </dgm:shape>
            <dgm:presOf/>
            <dgm:constrLst>
              <dgm:constr type="w" for="ch" forName="mChild" refType="w"/>
              <dgm:constr type="h" for="ch" forName="mChild" refType="h"/>
            </dgm:constrLst>
            <dgm:ruleLst/>
            <dgm:forEach name="Name53" axis="ch ch" ptType="node node" st="2 1" cnt="1 0">
              <dgm:layoutNode name="mChild" styleLbl="fgAcc1">
                <dgm:varLst>
                  <dgm:bulletEnabled val="1"/>
                </dgm:varLst>
                <dgm:alg type="tx"/>
                <dgm:shape xmlns:r="http://schemas.openxmlformats.org/officeDocument/2006/relationships" type="roundRect" r:blip="">
                  <dgm:adjLst>
                    <dgm:adj idx="1" val="0.105"/>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Name54" axis="followSib" ptType="sibTrans" cnt="1">
                <dgm:layoutNode name="middleSibTrans">
                  <dgm:alg type="sp"/>
                  <dgm:shape xmlns:r="http://schemas.openxmlformats.org/officeDocument/2006/relationships" r:blip="">
                    <dgm:adjLst/>
                  </dgm:shape>
                  <dgm:presOf/>
                  <dgm:constrLst>
                    <dgm:constr type="userA"/>
                    <dgm:constr type="w" refType="userA" fact="0.015"/>
                    <dgm:constr type="h" refType="userA" fact="0.015"/>
                  </dgm:constrLst>
                  <dgm:ruleLst/>
                </dgm:layoutNode>
              </dgm:forEach>
            </dgm:forEach>
          </dgm:layoutNode>
        </dgm:layoutNode>
      </dgm:if>
      <dgm:else name="Name55"/>
    </dgm:choose>
    <dgm:choose name="Name56">
      <dgm:if name="Name57" axis="root ch" ptType="all node" st="1 1" cnt="0 0" func="cnt" op="gte" val="3">
        <dgm:layoutNode name="centerBox">
          <dgm:alg type="composite">
            <dgm:param type="horzAlign" val="none"/>
            <dgm:param type="vertAlign" val="none"/>
          </dgm:alg>
          <dgm:shape xmlns:r="http://schemas.openxmlformats.org/officeDocument/2006/relationships" r:blip="">
            <dgm:adjLst/>
          </dgm:shape>
          <dgm:presOf/>
          <dgm:choose name="Name58">
            <dgm:if name="Name59" axis="ch ch" ptType="node node" st="3 1" cnt="1 0" func="cnt" op="gt" val="0">
              <dgm:constrLst>
                <dgm:constr type="l" for="ch" forName="centerBoxParent"/>
                <dgm:constr type="t" for="ch" forName="centerBoxParent"/>
                <dgm:constr type="w" for="ch" forName="centerBoxParent" refType="w"/>
                <dgm:constr type="h" for="ch" forName="centerBoxParent" refType="h"/>
                <dgm:constr type="bMarg" for="ch" forName="centerBoxParent" refType="h" fact="1.6"/>
                <dgm:constr type="l" for="ch" forName="centerBoxChildren" refType="w" fact="0.025"/>
                <dgm:constr type="t" for="ch" forName="centerBoxChildren" refType="h" fact="0.45"/>
                <dgm:constr type="w" for="ch" forName="centerBoxChildren" refType="w" fact="0.95"/>
                <dgm:constr type="h" for="ch" forName="centerBoxChildren" refType="h" fact="0.45"/>
              </dgm:constrLst>
            </dgm:if>
            <dgm:else name="Name60">
              <dgm:constrLst>
                <dgm:constr type="l" for="ch" forName="centerBoxParent"/>
                <dgm:constr type="t" for="ch" forName="centerBoxParent"/>
                <dgm:constr type="w" for="ch" forName="centerBoxParent" refType="w"/>
                <dgm:constr type="h" for="ch" forName="centerBoxParent" refType="h"/>
              </dgm:constrLst>
            </dgm:else>
          </dgm:choose>
          <dgm:ruleLst/>
          <dgm:layoutNode name="centerBoxParent" styleLbl="node1">
            <dgm:alg type="tx">
              <dgm:param type="txAnchorVert" val="t"/>
              <dgm:param type="parTxLTRAlign" val="l"/>
              <dgm:param type="parTxRTLAlign" val="r"/>
            </dgm:alg>
            <dgm:shape xmlns:r="http://schemas.openxmlformats.org/officeDocument/2006/relationships" type="roundRect" r:blip="">
              <dgm:adjLst>
                <dgm:adj idx="1" val="0.105"/>
              </dgm:adjLst>
            </dgm:shape>
            <dgm:presOf axis="ch" ptType="node" st="3" cnt="1"/>
            <dgm:constrLst>
              <dgm:constr type="tMarg" refType="primFontSz" fact="0.3"/>
              <dgm:constr type="lMarg" refType="primFontSz" fact="0.3"/>
              <dgm:constr type="rMarg" refType="primFontSz" fact="0.3"/>
            </dgm:constrLst>
            <dgm:ruleLst>
              <dgm:rule type="primFontSz" val="5" fact="NaN" max="NaN"/>
            </dgm:ruleLst>
          </dgm:layoutNode>
          <dgm:choose name="Name61">
            <dgm:if name="Name62" axis="ch ch" ptType="node node" st="3 1" cnt="1 0" func="cnt" op="gt" val="0">
              <dgm:layoutNode name="centerBoxChildren">
                <dgm:choose name="Name63">
                  <dgm:if name="Name64" func="var" arg="dir" op="equ" val="norm">
                    <dgm:alg type="lin">
                      <dgm:param type="horzAlign" val="l"/>
                    </dgm:alg>
                  </dgm:if>
                  <dgm:else name="Name65">
                    <dgm:alg type="lin">
                      <dgm:param type="linDir" val="fromR"/>
                      <dgm:param type="horzAlign" val="r"/>
                    </dgm:alg>
                  </dgm:else>
                </dgm:choose>
                <dgm:shape xmlns:r="http://schemas.openxmlformats.org/officeDocument/2006/relationships" r:blip="">
                  <dgm:adjLst/>
                </dgm:shape>
                <dgm:presOf/>
                <dgm:constrLst>
                  <dgm:constr type="w" for="ch" forName="cChild" refType="w"/>
                  <dgm:constr type="h" for="ch" forName="cChild" refType="h"/>
                </dgm:constrLst>
                <dgm:ruleLst/>
                <dgm:forEach name="Name66" axis="ch ch" ptType="node node" st="3 1" cnt="1 0">
                  <dgm:layoutNode name="cChild" styleLbl="fgAcc1">
                    <dgm:varLst>
                      <dgm:bulletEnabled val="1"/>
                    </dgm:varLst>
                    <dgm:alg type="tx"/>
                    <dgm:shape xmlns:r="http://schemas.openxmlformats.org/officeDocument/2006/relationships" type="roundRect" r:blip="">
                      <dgm:adjLst>
                        <dgm:adj idx="1" val="0.105"/>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Name67" axis="followSib" ptType="sibTrans" cnt="1">
                    <dgm:layoutNode name="centerSibTrans">
                      <dgm:alg type="sp"/>
                      <dgm:shape xmlns:r="http://schemas.openxmlformats.org/officeDocument/2006/relationships" r:blip="">
                        <dgm:adjLst/>
                      </dgm:shape>
                      <dgm:presOf/>
                      <dgm:constrLst>
                        <dgm:constr type="userA"/>
                        <dgm:constr type="w" refType="userA" fact="0.015"/>
                        <dgm:constr type="h" refType="userA" fact="0.015"/>
                      </dgm:constrLst>
                      <dgm:ruleLst/>
                    </dgm:layoutNode>
                  </dgm:forEach>
                </dgm:forEach>
              </dgm:layoutNode>
            </dgm:if>
            <dgm:else name="Name68"/>
          </dgm:choose>
        </dgm:layoutNode>
      </dgm:if>
      <dgm:else name="Name69"/>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1.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2.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3.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4.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5.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6.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7.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9.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0.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1.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2.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s-MX"/>
          </a:p>
        </p:txBody>
      </p:sp>
      <p:sp>
        <p:nvSpPr>
          <p:cNvPr id="3" name="2 Marcador de fecha"/>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85A1BA7-7DDF-4CBE-8928-3AF4BEE8C4FD}" type="datetimeFigureOut">
              <a:rPr lang="es-MX" smtClean="0"/>
              <a:pPr/>
              <a:t>09/05/2013</a:t>
            </a:fld>
            <a:endParaRPr lang="es-MX"/>
          </a:p>
        </p:txBody>
      </p:sp>
      <p:sp>
        <p:nvSpPr>
          <p:cNvPr id="4" name="3 Marcador de imagen de diapositiva"/>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s-MX"/>
          </a:p>
        </p:txBody>
      </p:sp>
      <p:sp>
        <p:nvSpPr>
          <p:cNvPr id="5" name="4 Marcador de notas"/>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6" name="5 Marcador de pie de página"/>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s-MX"/>
          </a:p>
        </p:txBody>
      </p:sp>
      <p:sp>
        <p:nvSpPr>
          <p:cNvPr id="7" name="6 Marcador de número de diapositiva"/>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DD476A9-A526-4A0D-AFCA-E5EDBA3A0C08}" type="slidenum">
              <a:rPr lang="es-MX" smtClean="0"/>
              <a:pPr/>
              <a:t>‹Nº›</a:t>
            </a:fld>
            <a:endParaRPr lang="es-MX"/>
          </a:p>
        </p:txBody>
      </p:sp>
    </p:spTree>
    <p:extLst>
      <p:ext uri="{BB962C8B-B14F-4D97-AF65-F5344CB8AC3E}">
        <p14:creationId xmlns:p14="http://schemas.microsoft.com/office/powerpoint/2010/main" val="74076832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1 Marcador de imagen de diapositiva"/>
          <p:cNvSpPr>
            <a:spLocks noGrp="1" noRot="1" noChangeAspect="1" noTextEdit="1"/>
          </p:cNvSpPr>
          <p:nvPr>
            <p:ph type="sldImg"/>
          </p:nvPr>
        </p:nvSpPr>
        <p:spPr bwMode="auto">
          <a:noFill/>
          <a:ln>
            <a:solidFill>
              <a:srgbClr val="000000"/>
            </a:solidFill>
            <a:miter lim="800000"/>
            <a:headEnd/>
            <a:tailEnd/>
          </a:ln>
        </p:spPr>
      </p:sp>
      <p:sp>
        <p:nvSpPr>
          <p:cNvPr id="45059" name="2 Marcador de notas"/>
          <p:cNvSpPr>
            <a:spLocks noGrp="1"/>
          </p:cNvSpPr>
          <p:nvPr>
            <p:ph type="body" idx="1"/>
          </p:nvPr>
        </p:nvSpPr>
        <p:spPr bwMode="auto">
          <a:noFill/>
        </p:spPr>
        <p:txBody>
          <a:bodyPr wrap="square" numCol="1" anchor="t" anchorCtr="0" compatLnSpc="1">
            <a:prstTxWarp prst="textNoShape">
              <a:avLst/>
            </a:prstTxWarp>
          </a:bodyPr>
          <a:lstStyle/>
          <a:p>
            <a:endParaRPr lang="es-MX" dirty="0" smtClean="0"/>
          </a:p>
        </p:txBody>
      </p:sp>
      <p:sp>
        <p:nvSpPr>
          <p:cNvPr id="45060" name="3 Marcador de número de diapositiva"/>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4B3D6BC0-3321-4EF0-B4F1-9FABB30C7ED5}" type="slidenum">
              <a:rPr lang="es-MX" smtClean="0">
                <a:latin typeface="Arial" pitchFamily="34" charset="0"/>
              </a:rPr>
              <a:pPr/>
              <a:t>5</a:t>
            </a:fld>
            <a:endParaRPr lang="es-MX" smtClean="0">
              <a:latin typeface="Arial" pitchFamily="34"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1 Marcador de imagen de diapositiva"/>
          <p:cNvSpPr>
            <a:spLocks noGrp="1" noRot="1" noChangeAspect="1" noTextEdit="1"/>
          </p:cNvSpPr>
          <p:nvPr>
            <p:ph type="sldImg"/>
          </p:nvPr>
        </p:nvSpPr>
        <p:spPr bwMode="auto">
          <a:noFill/>
          <a:ln>
            <a:solidFill>
              <a:srgbClr val="000000"/>
            </a:solidFill>
            <a:miter lim="800000"/>
            <a:headEnd/>
            <a:tailEnd/>
          </a:ln>
        </p:spPr>
      </p:sp>
      <p:sp>
        <p:nvSpPr>
          <p:cNvPr id="45059" name="2 Marcador de notas"/>
          <p:cNvSpPr>
            <a:spLocks noGrp="1"/>
          </p:cNvSpPr>
          <p:nvPr>
            <p:ph type="body" idx="1"/>
          </p:nvPr>
        </p:nvSpPr>
        <p:spPr bwMode="auto">
          <a:noFill/>
        </p:spPr>
        <p:txBody>
          <a:bodyPr wrap="square" numCol="1" anchor="t" anchorCtr="0" compatLnSpc="1">
            <a:prstTxWarp prst="textNoShape">
              <a:avLst/>
            </a:prstTxWarp>
          </a:bodyPr>
          <a:lstStyle/>
          <a:p>
            <a:endParaRPr lang="es-MX" smtClean="0"/>
          </a:p>
        </p:txBody>
      </p:sp>
      <p:sp>
        <p:nvSpPr>
          <p:cNvPr id="45060" name="3 Marcador de número de diapositiva"/>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4B3D6BC0-3321-4EF0-B4F1-9FABB30C7ED5}" type="slidenum">
              <a:rPr lang="es-MX" smtClean="0">
                <a:latin typeface="Arial" pitchFamily="34" charset="0"/>
              </a:rPr>
              <a:pPr/>
              <a:t>6</a:t>
            </a:fld>
            <a:endParaRPr lang="es-MX" smtClean="0">
              <a:latin typeface="Arial" pitchFamily="34"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1 Marcador de imagen de diapositiva"/>
          <p:cNvSpPr>
            <a:spLocks noGrp="1" noRot="1" noChangeAspect="1" noTextEdit="1"/>
          </p:cNvSpPr>
          <p:nvPr>
            <p:ph type="sldImg"/>
          </p:nvPr>
        </p:nvSpPr>
        <p:spPr bwMode="auto">
          <a:noFill/>
          <a:ln>
            <a:solidFill>
              <a:srgbClr val="000000"/>
            </a:solidFill>
            <a:miter lim="800000"/>
            <a:headEnd/>
            <a:tailEnd/>
          </a:ln>
        </p:spPr>
      </p:sp>
      <p:sp>
        <p:nvSpPr>
          <p:cNvPr id="45059" name="2 Marcador de notas"/>
          <p:cNvSpPr>
            <a:spLocks noGrp="1"/>
          </p:cNvSpPr>
          <p:nvPr>
            <p:ph type="body" idx="1"/>
          </p:nvPr>
        </p:nvSpPr>
        <p:spPr bwMode="auto">
          <a:noFill/>
        </p:spPr>
        <p:txBody>
          <a:bodyPr wrap="square" numCol="1" anchor="t" anchorCtr="0" compatLnSpc="1">
            <a:prstTxWarp prst="textNoShape">
              <a:avLst/>
            </a:prstTxWarp>
          </a:bodyPr>
          <a:lstStyle/>
          <a:p>
            <a:endParaRPr lang="es-MX" smtClean="0"/>
          </a:p>
        </p:txBody>
      </p:sp>
      <p:sp>
        <p:nvSpPr>
          <p:cNvPr id="45060" name="3 Marcador de número de diapositiva"/>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4B3D6BC0-3321-4EF0-B4F1-9FABB30C7ED5}" type="slidenum">
              <a:rPr lang="es-MX" smtClean="0">
                <a:latin typeface="Arial" pitchFamily="34" charset="0"/>
              </a:rPr>
              <a:pPr/>
              <a:t>7</a:t>
            </a:fld>
            <a:endParaRPr lang="es-MX" smtClean="0">
              <a:latin typeface="Arial" pitchFamily="34"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1 Marcador de imagen de diapositiva"/>
          <p:cNvSpPr>
            <a:spLocks noGrp="1" noRot="1" noChangeAspect="1" noTextEdit="1"/>
          </p:cNvSpPr>
          <p:nvPr>
            <p:ph type="sldImg"/>
          </p:nvPr>
        </p:nvSpPr>
        <p:spPr bwMode="auto">
          <a:noFill/>
          <a:ln>
            <a:solidFill>
              <a:srgbClr val="000000"/>
            </a:solidFill>
            <a:miter lim="800000"/>
            <a:headEnd/>
            <a:tailEnd/>
          </a:ln>
        </p:spPr>
      </p:sp>
      <p:sp>
        <p:nvSpPr>
          <p:cNvPr id="45059" name="2 Marcador de notas"/>
          <p:cNvSpPr>
            <a:spLocks noGrp="1"/>
          </p:cNvSpPr>
          <p:nvPr>
            <p:ph type="body" idx="1"/>
          </p:nvPr>
        </p:nvSpPr>
        <p:spPr bwMode="auto">
          <a:noFill/>
        </p:spPr>
        <p:txBody>
          <a:bodyPr wrap="square" numCol="1" anchor="t" anchorCtr="0" compatLnSpc="1">
            <a:prstTxWarp prst="textNoShape">
              <a:avLst/>
            </a:prstTxWarp>
          </a:bodyPr>
          <a:lstStyle/>
          <a:p>
            <a:endParaRPr lang="es-MX" smtClean="0"/>
          </a:p>
        </p:txBody>
      </p:sp>
      <p:sp>
        <p:nvSpPr>
          <p:cNvPr id="45060" name="3 Marcador de número de diapositiva"/>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4B3D6BC0-3321-4EF0-B4F1-9FABB30C7ED5}" type="slidenum">
              <a:rPr lang="es-MX" smtClean="0">
                <a:latin typeface="Arial" pitchFamily="34" charset="0"/>
              </a:rPr>
              <a:pPr/>
              <a:t>8</a:t>
            </a:fld>
            <a:endParaRPr lang="es-MX" smtClean="0">
              <a:latin typeface="Arial" pitchFamily="34"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1 Marcador de imagen de diapositiva"/>
          <p:cNvSpPr>
            <a:spLocks noGrp="1" noRot="1" noChangeAspect="1" noTextEdit="1"/>
          </p:cNvSpPr>
          <p:nvPr>
            <p:ph type="sldImg"/>
          </p:nvPr>
        </p:nvSpPr>
        <p:spPr bwMode="auto">
          <a:noFill/>
          <a:ln>
            <a:solidFill>
              <a:srgbClr val="000000"/>
            </a:solidFill>
            <a:miter lim="800000"/>
            <a:headEnd/>
            <a:tailEnd/>
          </a:ln>
        </p:spPr>
      </p:sp>
      <p:sp>
        <p:nvSpPr>
          <p:cNvPr id="45059" name="2 Marcador de notas"/>
          <p:cNvSpPr>
            <a:spLocks noGrp="1"/>
          </p:cNvSpPr>
          <p:nvPr>
            <p:ph type="body" idx="1"/>
          </p:nvPr>
        </p:nvSpPr>
        <p:spPr bwMode="auto">
          <a:noFill/>
        </p:spPr>
        <p:txBody>
          <a:bodyPr wrap="square" numCol="1" anchor="t" anchorCtr="0" compatLnSpc="1">
            <a:prstTxWarp prst="textNoShape">
              <a:avLst/>
            </a:prstTxWarp>
          </a:bodyPr>
          <a:lstStyle/>
          <a:p>
            <a:endParaRPr lang="es-MX" smtClean="0"/>
          </a:p>
        </p:txBody>
      </p:sp>
      <p:sp>
        <p:nvSpPr>
          <p:cNvPr id="45060" name="3 Marcador de número de diapositiva"/>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4B3D6BC0-3321-4EF0-B4F1-9FABB30C7ED5}" type="slidenum">
              <a:rPr lang="es-MX" smtClean="0">
                <a:latin typeface="Arial" pitchFamily="34" charset="0"/>
              </a:rPr>
              <a:pPr/>
              <a:t>14</a:t>
            </a:fld>
            <a:endParaRPr lang="es-MX" smtClean="0">
              <a:latin typeface="Arial" pitchFamily="34"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1 Marcador de imagen de diapositiva"/>
          <p:cNvSpPr>
            <a:spLocks noGrp="1" noRot="1" noChangeAspect="1" noTextEdit="1"/>
          </p:cNvSpPr>
          <p:nvPr>
            <p:ph type="sldImg"/>
          </p:nvPr>
        </p:nvSpPr>
        <p:spPr bwMode="auto">
          <a:noFill/>
          <a:ln>
            <a:solidFill>
              <a:srgbClr val="000000"/>
            </a:solidFill>
            <a:miter lim="800000"/>
            <a:headEnd/>
            <a:tailEnd/>
          </a:ln>
        </p:spPr>
      </p:sp>
      <p:sp>
        <p:nvSpPr>
          <p:cNvPr id="45059" name="2 Marcador de notas"/>
          <p:cNvSpPr>
            <a:spLocks noGrp="1"/>
          </p:cNvSpPr>
          <p:nvPr>
            <p:ph type="body" idx="1"/>
          </p:nvPr>
        </p:nvSpPr>
        <p:spPr bwMode="auto">
          <a:noFill/>
        </p:spPr>
        <p:txBody>
          <a:bodyPr wrap="square" numCol="1" anchor="t" anchorCtr="0" compatLnSpc="1">
            <a:prstTxWarp prst="textNoShape">
              <a:avLst/>
            </a:prstTxWarp>
          </a:bodyPr>
          <a:lstStyle/>
          <a:p>
            <a:endParaRPr lang="es-MX" smtClean="0"/>
          </a:p>
        </p:txBody>
      </p:sp>
      <p:sp>
        <p:nvSpPr>
          <p:cNvPr id="45060" name="3 Marcador de número de diapositiva"/>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4B3D6BC0-3321-4EF0-B4F1-9FABB30C7ED5}" type="slidenum">
              <a:rPr lang="es-MX" smtClean="0">
                <a:latin typeface="Arial" pitchFamily="34" charset="0"/>
              </a:rPr>
              <a:pPr/>
              <a:t>15</a:t>
            </a:fld>
            <a:endParaRPr lang="es-MX" smtClean="0">
              <a:latin typeface="Arial" pitchFamily="34"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1 Marcador de imagen de diapositiva"/>
          <p:cNvSpPr>
            <a:spLocks noGrp="1" noRot="1" noChangeAspect="1" noTextEdit="1"/>
          </p:cNvSpPr>
          <p:nvPr>
            <p:ph type="sldImg"/>
          </p:nvPr>
        </p:nvSpPr>
        <p:spPr bwMode="auto">
          <a:noFill/>
          <a:ln>
            <a:solidFill>
              <a:srgbClr val="000000"/>
            </a:solidFill>
            <a:miter lim="800000"/>
            <a:headEnd/>
            <a:tailEnd/>
          </a:ln>
        </p:spPr>
      </p:sp>
      <p:sp>
        <p:nvSpPr>
          <p:cNvPr id="45059" name="2 Marcador de notas"/>
          <p:cNvSpPr>
            <a:spLocks noGrp="1"/>
          </p:cNvSpPr>
          <p:nvPr>
            <p:ph type="body" idx="1"/>
          </p:nvPr>
        </p:nvSpPr>
        <p:spPr bwMode="auto">
          <a:noFill/>
        </p:spPr>
        <p:txBody>
          <a:bodyPr wrap="square" numCol="1" anchor="t" anchorCtr="0" compatLnSpc="1">
            <a:prstTxWarp prst="textNoShape">
              <a:avLst/>
            </a:prstTxWarp>
          </a:bodyPr>
          <a:lstStyle/>
          <a:p>
            <a:endParaRPr lang="es-MX" smtClean="0"/>
          </a:p>
        </p:txBody>
      </p:sp>
      <p:sp>
        <p:nvSpPr>
          <p:cNvPr id="45060" name="3 Marcador de número de diapositiva"/>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4B3D6BC0-3321-4EF0-B4F1-9FABB30C7ED5}" type="slidenum">
              <a:rPr lang="es-MX" smtClean="0">
                <a:latin typeface="Arial" pitchFamily="34" charset="0"/>
              </a:rPr>
              <a:pPr/>
              <a:t>16</a:t>
            </a:fld>
            <a:endParaRPr lang="es-MX" smtClean="0">
              <a:latin typeface="Arial" pitchFamily="34"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1 Marcador de imagen de diapositiva"/>
          <p:cNvSpPr>
            <a:spLocks noGrp="1" noRot="1" noChangeAspect="1" noTextEdit="1"/>
          </p:cNvSpPr>
          <p:nvPr>
            <p:ph type="sldImg"/>
          </p:nvPr>
        </p:nvSpPr>
        <p:spPr bwMode="auto">
          <a:noFill/>
          <a:ln>
            <a:solidFill>
              <a:srgbClr val="000000"/>
            </a:solidFill>
            <a:miter lim="800000"/>
            <a:headEnd/>
            <a:tailEnd/>
          </a:ln>
        </p:spPr>
      </p:sp>
      <p:sp>
        <p:nvSpPr>
          <p:cNvPr id="45059" name="2 Marcador de notas"/>
          <p:cNvSpPr>
            <a:spLocks noGrp="1"/>
          </p:cNvSpPr>
          <p:nvPr>
            <p:ph type="body" idx="1"/>
          </p:nvPr>
        </p:nvSpPr>
        <p:spPr bwMode="auto">
          <a:noFill/>
        </p:spPr>
        <p:txBody>
          <a:bodyPr wrap="square" numCol="1" anchor="t" anchorCtr="0" compatLnSpc="1">
            <a:prstTxWarp prst="textNoShape">
              <a:avLst/>
            </a:prstTxWarp>
          </a:bodyPr>
          <a:lstStyle/>
          <a:p>
            <a:endParaRPr lang="es-MX" smtClean="0"/>
          </a:p>
        </p:txBody>
      </p:sp>
      <p:sp>
        <p:nvSpPr>
          <p:cNvPr id="45060" name="3 Marcador de número de diapositiva"/>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4B3D6BC0-3321-4EF0-B4F1-9FABB30C7ED5}" type="slidenum">
              <a:rPr lang="es-MX" smtClean="0">
                <a:latin typeface="Arial" pitchFamily="34" charset="0"/>
              </a:rPr>
              <a:pPr/>
              <a:t>24</a:t>
            </a:fld>
            <a:endParaRPr lang="es-MX" smtClean="0">
              <a:latin typeface="Arial" pitchFamily="34"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1 Marcador de imagen de diapositiva"/>
          <p:cNvSpPr>
            <a:spLocks noGrp="1" noRot="1" noChangeAspect="1" noTextEdit="1"/>
          </p:cNvSpPr>
          <p:nvPr>
            <p:ph type="sldImg"/>
          </p:nvPr>
        </p:nvSpPr>
        <p:spPr bwMode="auto">
          <a:noFill/>
          <a:ln>
            <a:solidFill>
              <a:srgbClr val="000000"/>
            </a:solidFill>
            <a:miter lim="800000"/>
            <a:headEnd/>
            <a:tailEnd/>
          </a:ln>
        </p:spPr>
      </p:sp>
      <p:sp>
        <p:nvSpPr>
          <p:cNvPr id="45059" name="2 Marcador de notas"/>
          <p:cNvSpPr>
            <a:spLocks noGrp="1"/>
          </p:cNvSpPr>
          <p:nvPr>
            <p:ph type="body" idx="1"/>
          </p:nvPr>
        </p:nvSpPr>
        <p:spPr bwMode="auto">
          <a:noFill/>
        </p:spPr>
        <p:txBody>
          <a:bodyPr wrap="square" numCol="1" anchor="t" anchorCtr="0" compatLnSpc="1">
            <a:prstTxWarp prst="textNoShape">
              <a:avLst/>
            </a:prstTxWarp>
          </a:bodyPr>
          <a:lstStyle/>
          <a:p>
            <a:endParaRPr lang="es-MX" smtClean="0"/>
          </a:p>
        </p:txBody>
      </p:sp>
      <p:sp>
        <p:nvSpPr>
          <p:cNvPr id="45060" name="3 Marcador de número de diapositiva"/>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4B3D6BC0-3321-4EF0-B4F1-9FABB30C7ED5}" type="slidenum">
              <a:rPr lang="es-MX" smtClean="0">
                <a:latin typeface="Arial" pitchFamily="34" charset="0"/>
              </a:rPr>
              <a:pPr/>
              <a:t>25</a:t>
            </a:fld>
            <a:endParaRPr lang="es-MX" smtClean="0">
              <a:latin typeface="Arial"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a:prstGeom prst="rect">
            <a:avLst/>
          </a:prstGeom>
        </p:spPr>
        <p:txBody>
          <a:bodyPr/>
          <a:lstStyle/>
          <a:p>
            <a:r>
              <a:rPr lang="es-ES" smtClean="0"/>
              <a:t>Haga clic para modificar el estilo de título del patrón</a:t>
            </a:r>
            <a:endParaRPr lang="es-ES"/>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ES"/>
          </a:p>
        </p:txBody>
      </p:sp>
      <p:sp>
        <p:nvSpPr>
          <p:cNvPr id="4" name="3 Marcador de fecha"/>
          <p:cNvSpPr>
            <a:spLocks noGrp="1"/>
          </p:cNvSpPr>
          <p:nvPr>
            <p:ph type="dt" sz="half" idx="10"/>
          </p:nvPr>
        </p:nvSpPr>
        <p:spPr>
          <a:xfrm>
            <a:off x="457200" y="6356350"/>
            <a:ext cx="2133600" cy="365125"/>
          </a:xfrm>
          <a:prstGeom prst="rect">
            <a:avLst/>
          </a:prstGeom>
        </p:spPr>
        <p:txBody>
          <a:bodyPr/>
          <a:lstStyle/>
          <a:p>
            <a:fld id="{F62A6CD8-EFF6-4437-BEF2-D538E8A0F35E}" type="datetimeFigureOut">
              <a:rPr lang="es-ES" smtClean="0"/>
              <a:pPr/>
              <a:t>09/05/2013</a:t>
            </a:fld>
            <a:endParaRPr lang="es-ES" dirty="0"/>
          </a:p>
        </p:txBody>
      </p:sp>
      <p:sp>
        <p:nvSpPr>
          <p:cNvPr id="5" name="4 Marcador de pie de página"/>
          <p:cNvSpPr>
            <a:spLocks noGrp="1"/>
          </p:cNvSpPr>
          <p:nvPr>
            <p:ph type="ftr" sz="quarter" idx="11"/>
          </p:nvPr>
        </p:nvSpPr>
        <p:spPr>
          <a:xfrm>
            <a:off x="3124200" y="6356350"/>
            <a:ext cx="2895600" cy="365125"/>
          </a:xfrm>
          <a:prstGeom prst="rect">
            <a:avLst/>
          </a:prstGeom>
        </p:spPr>
        <p:txBody>
          <a:bodyPr/>
          <a:lstStyle/>
          <a:p>
            <a:endParaRPr lang="es-ES" dirty="0"/>
          </a:p>
        </p:txBody>
      </p:sp>
      <p:sp>
        <p:nvSpPr>
          <p:cNvPr id="6" name="5 Marcador de número de diapositiva"/>
          <p:cNvSpPr>
            <a:spLocks noGrp="1"/>
          </p:cNvSpPr>
          <p:nvPr>
            <p:ph type="sldNum" sz="quarter" idx="12"/>
          </p:nvPr>
        </p:nvSpPr>
        <p:spPr>
          <a:xfrm>
            <a:off x="6553200" y="6356350"/>
            <a:ext cx="2133600" cy="365125"/>
          </a:xfrm>
          <a:prstGeom prst="rect">
            <a:avLst/>
          </a:prstGeom>
        </p:spPr>
        <p:txBody>
          <a:bodyPr/>
          <a:lstStyle/>
          <a:p>
            <a:fld id="{B1D307A4-A8C2-4D2D-A343-3CA5F8087202}" type="slidenum">
              <a:rPr lang="es-ES" smtClean="0"/>
              <a:pPr/>
              <a:t>‹Nº›</a:t>
            </a:fld>
            <a:endParaRPr lang="es-E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1143000"/>
          </a:xfrm>
          <a:prstGeom prst="rect">
            <a:avLst/>
          </a:prstGeom>
        </p:spPr>
        <p:txBody>
          <a:bodyPr/>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a:xfrm>
            <a:off x="457200" y="6356350"/>
            <a:ext cx="2133600" cy="365125"/>
          </a:xfrm>
          <a:prstGeom prst="rect">
            <a:avLst/>
          </a:prstGeom>
        </p:spPr>
        <p:txBody>
          <a:bodyPr/>
          <a:lstStyle/>
          <a:p>
            <a:fld id="{F62A6CD8-EFF6-4437-BEF2-D538E8A0F35E}" type="datetimeFigureOut">
              <a:rPr lang="es-ES" smtClean="0"/>
              <a:pPr/>
              <a:t>09/05/2013</a:t>
            </a:fld>
            <a:endParaRPr lang="es-ES" dirty="0"/>
          </a:p>
        </p:txBody>
      </p:sp>
      <p:sp>
        <p:nvSpPr>
          <p:cNvPr id="5" name="4 Marcador de pie de página"/>
          <p:cNvSpPr>
            <a:spLocks noGrp="1"/>
          </p:cNvSpPr>
          <p:nvPr>
            <p:ph type="ftr" sz="quarter" idx="11"/>
          </p:nvPr>
        </p:nvSpPr>
        <p:spPr>
          <a:xfrm>
            <a:off x="3124200" y="6356350"/>
            <a:ext cx="2895600" cy="365125"/>
          </a:xfrm>
          <a:prstGeom prst="rect">
            <a:avLst/>
          </a:prstGeom>
        </p:spPr>
        <p:txBody>
          <a:bodyPr/>
          <a:lstStyle/>
          <a:p>
            <a:endParaRPr lang="es-ES" dirty="0"/>
          </a:p>
        </p:txBody>
      </p:sp>
      <p:sp>
        <p:nvSpPr>
          <p:cNvPr id="6" name="5 Marcador de número de diapositiva"/>
          <p:cNvSpPr>
            <a:spLocks noGrp="1"/>
          </p:cNvSpPr>
          <p:nvPr>
            <p:ph type="sldNum" sz="quarter" idx="12"/>
          </p:nvPr>
        </p:nvSpPr>
        <p:spPr>
          <a:xfrm>
            <a:off x="6553200" y="6356350"/>
            <a:ext cx="2133600" cy="365125"/>
          </a:xfrm>
          <a:prstGeom prst="rect">
            <a:avLst/>
          </a:prstGeom>
        </p:spPr>
        <p:txBody>
          <a:bodyPr/>
          <a:lstStyle/>
          <a:p>
            <a:fld id="{B1D307A4-A8C2-4D2D-A343-3CA5F8087202}" type="slidenum">
              <a:rPr lang="es-ES" smtClean="0"/>
              <a:pPr/>
              <a:t>‹Nº›</a:t>
            </a:fld>
            <a:endParaRPr lang="es-E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a:prstGeom prst="rect">
            <a:avLst/>
          </a:prstGeom>
        </p:spPr>
        <p:txBody>
          <a:bodyPr vert="eaVert"/>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a:xfrm>
            <a:off x="457200" y="6356350"/>
            <a:ext cx="2133600" cy="365125"/>
          </a:xfrm>
          <a:prstGeom prst="rect">
            <a:avLst/>
          </a:prstGeom>
        </p:spPr>
        <p:txBody>
          <a:bodyPr/>
          <a:lstStyle/>
          <a:p>
            <a:fld id="{F62A6CD8-EFF6-4437-BEF2-D538E8A0F35E}" type="datetimeFigureOut">
              <a:rPr lang="es-ES" smtClean="0"/>
              <a:pPr/>
              <a:t>09/05/2013</a:t>
            </a:fld>
            <a:endParaRPr lang="es-ES" dirty="0"/>
          </a:p>
        </p:txBody>
      </p:sp>
      <p:sp>
        <p:nvSpPr>
          <p:cNvPr id="5" name="4 Marcador de pie de página"/>
          <p:cNvSpPr>
            <a:spLocks noGrp="1"/>
          </p:cNvSpPr>
          <p:nvPr>
            <p:ph type="ftr" sz="quarter" idx="11"/>
          </p:nvPr>
        </p:nvSpPr>
        <p:spPr>
          <a:xfrm>
            <a:off x="3124200" y="6356350"/>
            <a:ext cx="2895600" cy="365125"/>
          </a:xfrm>
          <a:prstGeom prst="rect">
            <a:avLst/>
          </a:prstGeom>
        </p:spPr>
        <p:txBody>
          <a:bodyPr/>
          <a:lstStyle/>
          <a:p>
            <a:endParaRPr lang="es-ES" dirty="0"/>
          </a:p>
        </p:txBody>
      </p:sp>
      <p:sp>
        <p:nvSpPr>
          <p:cNvPr id="6" name="5 Marcador de número de diapositiva"/>
          <p:cNvSpPr>
            <a:spLocks noGrp="1"/>
          </p:cNvSpPr>
          <p:nvPr>
            <p:ph type="sldNum" sz="quarter" idx="12"/>
          </p:nvPr>
        </p:nvSpPr>
        <p:spPr>
          <a:xfrm>
            <a:off x="6553200" y="6356350"/>
            <a:ext cx="2133600" cy="365125"/>
          </a:xfrm>
          <a:prstGeom prst="rect">
            <a:avLst/>
          </a:prstGeom>
        </p:spPr>
        <p:txBody>
          <a:bodyPr/>
          <a:lstStyle/>
          <a:p>
            <a:fld id="{B1D307A4-A8C2-4D2D-A343-3CA5F8087202}" type="slidenum">
              <a:rPr lang="es-ES" smtClean="0"/>
              <a:pPr/>
              <a:t>‹Nº›</a:t>
            </a:fld>
            <a:endParaRPr lang="es-E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1143000"/>
          </a:xfrm>
          <a:prstGeom prst="rect">
            <a:avLst/>
          </a:prstGeom>
        </p:spPr>
        <p:txBody>
          <a:bodyPr/>
          <a:lstStyle/>
          <a:p>
            <a:r>
              <a:rPr lang="es-ES" smtClean="0"/>
              <a:t>Haga clic para modificar el estilo de título del patrón</a:t>
            </a:r>
            <a:endParaRPr lang="es-ES"/>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a:xfrm>
            <a:off x="457200" y="6356350"/>
            <a:ext cx="2133600" cy="365125"/>
          </a:xfrm>
          <a:prstGeom prst="rect">
            <a:avLst/>
          </a:prstGeom>
        </p:spPr>
        <p:txBody>
          <a:bodyPr/>
          <a:lstStyle/>
          <a:p>
            <a:fld id="{F62A6CD8-EFF6-4437-BEF2-D538E8A0F35E}" type="datetimeFigureOut">
              <a:rPr lang="es-ES" smtClean="0"/>
              <a:pPr/>
              <a:t>09/05/2013</a:t>
            </a:fld>
            <a:endParaRPr lang="es-ES" dirty="0"/>
          </a:p>
        </p:txBody>
      </p:sp>
      <p:sp>
        <p:nvSpPr>
          <p:cNvPr id="5" name="4 Marcador de pie de página"/>
          <p:cNvSpPr>
            <a:spLocks noGrp="1"/>
          </p:cNvSpPr>
          <p:nvPr>
            <p:ph type="ftr" sz="quarter" idx="11"/>
          </p:nvPr>
        </p:nvSpPr>
        <p:spPr>
          <a:xfrm>
            <a:off x="3124200" y="6356350"/>
            <a:ext cx="2895600" cy="365125"/>
          </a:xfrm>
          <a:prstGeom prst="rect">
            <a:avLst/>
          </a:prstGeom>
        </p:spPr>
        <p:txBody>
          <a:bodyPr/>
          <a:lstStyle/>
          <a:p>
            <a:endParaRPr lang="es-ES" dirty="0"/>
          </a:p>
        </p:txBody>
      </p:sp>
      <p:sp>
        <p:nvSpPr>
          <p:cNvPr id="6" name="5 Marcador de número de diapositiva"/>
          <p:cNvSpPr>
            <a:spLocks noGrp="1"/>
          </p:cNvSpPr>
          <p:nvPr>
            <p:ph type="sldNum" sz="quarter" idx="12"/>
          </p:nvPr>
        </p:nvSpPr>
        <p:spPr>
          <a:xfrm>
            <a:off x="6553200" y="6356350"/>
            <a:ext cx="2133600" cy="365125"/>
          </a:xfrm>
          <a:prstGeom prst="rect">
            <a:avLst/>
          </a:prstGeom>
        </p:spPr>
        <p:txBody>
          <a:bodyPr/>
          <a:lstStyle/>
          <a:p>
            <a:fld id="{B1D307A4-A8C2-4D2D-A343-3CA5F8087202}" type="slidenum">
              <a:rPr lang="es-ES" smtClean="0"/>
              <a:pPr/>
              <a:t>‹Nº›</a:t>
            </a:fld>
            <a:endParaRPr lang="es-E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a:xfrm>
            <a:off x="457200" y="6356350"/>
            <a:ext cx="2133600" cy="365125"/>
          </a:xfrm>
          <a:prstGeom prst="rect">
            <a:avLst/>
          </a:prstGeom>
        </p:spPr>
        <p:txBody>
          <a:bodyPr/>
          <a:lstStyle/>
          <a:p>
            <a:fld id="{F62A6CD8-EFF6-4437-BEF2-D538E8A0F35E}" type="datetimeFigureOut">
              <a:rPr lang="es-ES" smtClean="0"/>
              <a:pPr/>
              <a:t>09/05/2013</a:t>
            </a:fld>
            <a:endParaRPr lang="es-ES" dirty="0"/>
          </a:p>
        </p:txBody>
      </p:sp>
      <p:sp>
        <p:nvSpPr>
          <p:cNvPr id="5" name="4 Marcador de pie de página"/>
          <p:cNvSpPr>
            <a:spLocks noGrp="1"/>
          </p:cNvSpPr>
          <p:nvPr>
            <p:ph type="ftr" sz="quarter" idx="11"/>
          </p:nvPr>
        </p:nvSpPr>
        <p:spPr>
          <a:xfrm>
            <a:off x="3124200" y="6356350"/>
            <a:ext cx="2895600" cy="365125"/>
          </a:xfrm>
          <a:prstGeom prst="rect">
            <a:avLst/>
          </a:prstGeom>
        </p:spPr>
        <p:txBody>
          <a:bodyPr/>
          <a:lstStyle/>
          <a:p>
            <a:endParaRPr lang="es-ES" dirty="0"/>
          </a:p>
        </p:txBody>
      </p:sp>
      <p:sp>
        <p:nvSpPr>
          <p:cNvPr id="6" name="5 Marcador de número de diapositiva"/>
          <p:cNvSpPr>
            <a:spLocks noGrp="1"/>
          </p:cNvSpPr>
          <p:nvPr>
            <p:ph type="sldNum" sz="quarter" idx="12"/>
          </p:nvPr>
        </p:nvSpPr>
        <p:spPr>
          <a:xfrm>
            <a:off x="6553200" y="6356350"/>
            <a:ext cx="2133600" cy="365125"/>
          </a:xfrm>
          <a:prstGeom prst="rect">
            <a:avLst/>
          </a:prstGeom>
        </p:spPr>
        <p:txBody>
          <a:bodyPr/>
          <a:lstStyle/>
          <a:p>
            <a:fld id="{B1D307A4-A8C2-4D2D-A343-3CA5F8087202}" type="slidenum">
              <a:rPr lang="es-ES" smtClean="0"/>
              <a:pPr/>
              <a:t>‹Nº›</a:t>
            </a:fld>
            <a:endParaRPr lang="es-E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1143000"/>
          </a:xfrm>
          <a:prstGeom prst="rect">
            <a:avLst/>
          </a:prstGeom>
        </p:spPr>
        <p:txBody>
          <a:bodyPr/>
          <a:lstStyle/>
          <a:p>
            <a:r>
              <a:rPr lang="es-ES" smtClean="0"/>
              <a:t>Haga clic para modificar el estilo de título del patrón</a:t>
            </a:r>
            <a:endParaRPr lang="es-ES"/>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4 Marcador de fecha"/>
          <p:cNvSpPr>
            <a:spLocks noGrp="1"/>
          </p:cNvSpPr>
          <p:nvPr>
            <p:ph type="dt" sz="half" idx="10"/>
          </p:nvPr>
        </p:nvSpPr>
        <p:spPr>
          <a:xfrm>
            <a:off x="457200" y="6356350"/>
            <a:ext cx="2133600" cy="365125"/>
          </a:xfrm>
          <a:prstGeom prst="rect">
            <a:avLst/>
          </a:prstGeom>
        </p:spPr>
        <p:txBody>
          <a:bodyPr/>
          <a:lstStyle/>
          <a:p>
            <a:fld id="{F62A6CD8-EFF6-4437-BEF2-D538E8A0F35E}" type="datetimeFigureOut">
              <a:rPr lang="es-ES" smtClean="0"/>
              <a:pPr/>
              <a:t>09/05/2013</a:t>
            </a:fld>
            <a:endParaRPr lang="es-ES" dirty="0"/>
          </a:p>
        </p:txBody>
      </p:sp>
      <p:sp>
        <p:nvSpPr>
          <p:cNvPr id="6" name="5 Marcador de pie de página"/>
          <p:cNvSpPr>
            <a:spLocks noGrp="1"/>
          </p:cNvSpPr>
          <p:nvPr>
            <p:ph type="ftr" sz="quarter" idx="11"/>
          </p:nvPr>
        </p:nvSpPr>
        <p:spPr>
          <a:xfrm>
            <a:off x="3124200" y="6356350"/>
            <a:ext cx="2895600" cy="365125"/>
          </a:xfrm>
          <a:prstGeom prst="rect">
            <a:avLst/>
          </a:prstGeom>
        </p:spPr>
        <p:txBody>
          <a:bodyPr/>
          <a:lstStyle/>
          <a:p>
            <a:endParaRPr lang="es-ES" dirty="0"/>
          </a:p>
        </p:txBody>
      </p:sp>
      <p:sp>
        <p:nvSpPr>
          <p:cNvPr id="7" name="6 Marcador de número de diapositiva"/>
          <p:cNvSpPr>
            <a:spLocks noGrp="1"/>
          </p:cNvSpPr>
          <p:nvPr>
            <p:ph type="sldNum" sz="quarter" idx="12"/>
          </p:nvPr>
        </p:nvSpPr>
        <p:spPr>
          <a:xfrm>
            <a:off x="6553200" y="6356350"/>
            <a:ext cx="2133600" cy="365125"/>
          </a:xfrm>
          <a:prstGeom prst="rect">
            <a:avLst/>
          </a:prstGeom>
        </p:spPr>
        <p:txBody>
          <a:bodyPr/>
          <a:lstStyle/>
          <a:p>
            <a:fld id="{B1D307A4-A8C2-4D2D-A343-3CA5F8087202}" type="slidenum">
              <a:rPr lang="es-ES" smtClean="0"/>
              <a:pPr/>
              <a:t>‹Nº›</a:t>
            </a:fld>
            <a:endParaRPr lang="es-E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1143000"/>
          </a:xfrm>
          <a:prstGeom prst="rect">
            <a:avLst/>
          </a:prstGeom>
        </p:spPr>
        <p:txBody>
          <a:bodyPr/>
          <a:lstStyle>
            <a:lvl1pPr>
              <a:defRPr/>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7" name="6 Marcador de fecha"/>
          <p:cNvSpPr>
            <a:spLocks noGrp="1"/>
          </p:cNvSpPr>
          <p:nvPr>
            <p:ph type="dt" sz="half" idx="10"/>
          </p:nvPr>
        </p:nvSpPr>
        <p:spPr>
          <a:xfrm>
            <a:off x="457200" y="6356350"/>
            <a:ext cx="2133600" cy="365125"/>
          </a:xfrm>
          <a:prstGeom prst="rect">
            <a:avLst/>
          </a:prstGeom>
        </p:spPr>
        <p:txBody>
          <a:bodyPr/>
          <a:lstStyle/>
          <a:p>
            <a:fld id="{F62A6CD8-EFF6-4437-BEF2-D538E8A0F35E}" type="datetimeFigureOut">
              <a:rPr lang="es-ES" smtClean="0"/>
              <a:pPr/>
              <a:t>09/05/2013</a:t>
            </a:fld>
            <a:endParaRPr lang="es-ES" dirty="0"/>
          </a:p>
        </p:txBody>
      </p:sp>
      <p:sp>
        <p:nvSpPr>
          <p:cNvPr id="8" name="7 Marcador de pie de página"/>
          <p:cNvSpPr>
            <a:spLocks noGrp="1"/>
          </p:cNvSpPr>
          <p:nvPr>
            <p:ph type="ftr" sz="quarter" idx="11"/>
          </p:nvPr>
        </p:nvSpPr>
        <p:spPr>
          <a:xfrm>
            <a:off x="3124200" y="6356350"/>
            <a:ext cx="2895600" cy="365125"/>
          </a:xfrm>
          <a:prstGeom prst="rect">
            <a:avLst/>
          </a:prstGeom>
        </p:spPr>
        <p:txBody>
          <a:bodyPr/>
          <a:lstStyle/>
          <a:p>
            <a:endParaRPr lang="es-ES" dirty="0"/>
          </a:p>
        </p:txBody>
      </p:sp>
      <p:sp>
        <p:nvSpPr>
          <p:cNvPr id="9" name="8 Marcador de número de diapositiva"/>
          <p:cNvSpPr>
            <a:spLocks noGrp="1"/>
          </p:cNvSpPr>
          <p:nvPr>
            <p:ph type="sldNum" sz="quarter" idx="12"/>
          </p:nvPr>
        </p:nvSpPr>
        <p:spPr>
          <a:xfrm>
            <a:off x="6553200" y="6356350"/>
            <a:ext cx="2133600" cy="365125"/>
          </a:xfrm>
          <a:prstGeom prst="rect">
            <a:avLst/>
          </a:prstGeom>
        </p:spPr>
        <p:txBody>
          <a:bodyPr/>
          <a:lstStyle/>
          <a:p>
            <a:fld id="{B1D307A4-A8C2-4D2D-A343-3CA5F8087202}" type="slidenum">
              <a:rPr lang="es-ES" smtClean="0"/>
              <a:pPr/>
              <a:t>‹Nº›</a:t>
            </a:fld>
            <a:endParaRPr lang="es-E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1143000"/>
          </a:xfrm>
          <a:prstGeom prst="rect">
            <a:avLst/>
          </a:prstGeom>
        </p:spPr>
        <p:txBody>
          <a:bodyPr/>
          <a:lstStyle/>
          <a:p>
            <a:r>
              <a:rPr lang="es-ES" smtClean="0"/>
              <a:t>Haga clic para modificar el estilo de título del patrón</a:t>
            </a:r>
            <a:endParaRPr lang="es-ES"/>
          </a:p>
        </p:txBody>
      </p:sp>
      <p:sp>
        <p:nvSpPr>
          <p:cNvPr id="3" name="2 Marcador de fecha"/>
          <p:cNvSpPr>
            <a:spLocks noGrp="1"/>
          </p:cNvSpPr>
          <p:nvPr>
            <p:ph type="dt" sz="half" idx="10"/>
          </p:nvPr>
        </p:nvSpPr>
        <p:spPr>
          <a:xfrm>
            <a:off x="457200" y="6356350"/>
            <a:ext cx="2133600" cy="365125"/>
          </a:xfrm>
          <a:prstGeom prst="rect">
            <a:avLst/>
          </a:prstGeom>
        </p:spPr>
        <p:txBody>
          <a:bodyPr/>
          <a:lstStyle/>
          <a:p>
            <a:fld id="{F62A6CD8-EFF6-4437-BEF2-D538E8A0F35E}" type="datetimeFigureOut">
              <a:rPr lang="es-ES" smtClean="0"/>
              <a:pPr/>
              <a:t>09/05/2013</a:t>
            </a:fld>
            <a:endParaRPr lang="es-ES" dirty="0"/>
          </a:p>
        </p:txBody>
      </p:sp>
      <p:sp>
        <p:nvSpPr>
          <p:cNvPr id="4" name="3 Marcador de pie de página"/>
          <p:cNvSpPr>
            <a:spLocks noGrp="1"/>
          </p:cNvSpPr>
          <p:nvPr>
            <p:ph type="ftr" sz="quarter" idx="11"/>
          </p:nvPr>
        </p:nvSpPr>
        <p:spPr>
          <a:xfrm>
            <a:off x="3124200" y="6356350"/>
            <a:ext cx="2895600" cy="365125"/>
          </a:xfrm>
          <a:prstGeom prst="rect">
            <a:avLst/>
          </a:prstGeom>
        </p:spPr>
        <p:txBody>
          <a:bodyPr/>
          <a:lstStyle/>
          <a:p>
            <a:endParaRPr lang="es-ES" dirty="0"/>
          </a:p>
        </p:txBody>
      </p:sp>
      <p:sp>
        <p:nvSpPr>
          <p:cNvPr id="5" name="4 Marcador de número de diapositiva"/>
          <p:cNvSpPr>
            <a:spLocks noGrp="1"/>
          </p:cNvSpPr>
          <p:nvPr>
            <p:ph type="sldNum" sz="quarter" idx="12"/>
          </p:nvPr>
        </p:nvSpPr>
        <p:spPr>
          <a:xfrm>
            <a:off x="6553200" y="6356350"/>
            <a:ext cx="2133600" cy="365125"/>
          </a:xfrm>
          <a:prstGeom prst="rect">
            <a:avLst/>
          </a:prstGeom>
        </p:spPr>
        <p:txBody>
          <a:bodyPr/>
          <a:lstStyle/>
          <a:p>
            <a:fld id="{B1D307A4-A8C2-4D2D-A343-3CA5F8087202}" type="slidenum">
              <a:rPr lang="es-ES" smtClean="0"/>
              <a:pPr/>
              <a:t>‹Nº›</a:t>
            </a:fld>
            <a:endParaRPr lang="es-E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a:xfrm>
            <a:off x="457200" y="6356350"/>
            <a:ext cx="2133600" cy="365125"/>
          </a:xfrm>
          <a:prstGeom prst="rect">
            <a:avLst/>
          </a:prstGeom>
        </p:spPr>
        <p:txBody>
          <a:bodyPr/>
          <a:lstStyle/>
          <a:p>
            <a:fld id="{F62A6CD8-EFF6-4437-BEF2-D538E8A0F35E}" type="datetimeFigureOut">
              <a:rPr lang="es-ES" smtClean="0"/>
              <a:pPr/>
              <a:t>09/05/2013</a:t>
            </a:fld>
            <a:endParaRPr lang="es-ES" dirty="0"/>
          </a:p>
        </p:txBody>
      </p:sp>
      <p:sp>
        <p:nvSpPr>
          <p:cNvPr id="3" name="2 Marcador de pie de página"/>
          <p:cNvSpPr>
            <a:spLocks noGrp="1"/>
          </p:cNvSpPr>
          <p:nvPr>
            <p:ph type="ftr" sz="quarter" idx="11"/>
          </p:nvPr>
        </p:nvSpPr>
        <p:spPr>
          <a:xfrm>
            <a:off x="3124200" y="6356350"/>
            <a:ext cx="2895600" cy="365125"/>
          </a:xfrm>
          <a:prstGeom prst="rect">
            <a:avLst/>
          </a:prstGeom>
        </p:spPr>
        <p:txBody>
          <a:bodyPr/>
          <a:lstStyle/>
          <a:p>
            <a:endParaRPr lang="es-ES" dirty="0"/>
          </a:p>
        </p:txBody>
      </p:sp>
      <p:sp>
        <p:nvSpPr>
          <p:cNvPr id="4" name="3 Marcador de número de diapositiva"/>
          <p:cNvSpPr>
            <a:spLocks noGrp="1"/>
          </p:cNvSpPr>
          <p:nvPr>
            <p:ph type="sldNum" sz="quarter" idx="12"/>
          </p:nvPr>
        </p:nvSpPr>
        <p:spPr>
          <a:xfrm>
            <a:off x="6553200" y="6356350"/>
            <a:ext cx="2133600" cy="365125"/>
          </a:xfrm>
          <a:prstGeom prst="rect">
            <a:avLst/>
          </a:prstGeom>
        </p:spPr>
        <p:txBody>
          <a:bodyPr/>
          <a:lstStyle/>
          <a:p>
            <a:fld id="{B1D307A4-A8C2-4D2D-A343-3CA5F8087202}" type="slidenum">
              <a:rPr lang="es-ES" smtClean="0"/>
              <a:pPr/>
              <a:t>‹Nº›</a:t>
            </a:fld>
            <a:endParaRPr lang="es-E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a:prstGeom prst="rect">
            <a:avLst/>
          </a:prstGeom>
        </p:spPr>
        <p:txBody>
          <a:bodyPr anchor="b"/>
          <a:lstStyle>
            <a:lvl1pPr algn="l">
              <a:defRPr sz="2000" b="1"/>
            </a:lvl1pPr>
          </a:lstStyle>
          <a:p>
            <a:r>
              <a:rPr lang="es-ES" smtClean="0"/>
              <a:t>Haga clic para modificar el estilo de título del patrón</a:t>
            </a:r>
            <a:endParaRPr lang="es-ES"/>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a:xfrm>
            <a:off x="457200" y="6356350"/>
            <a:ext cx="2133600" cy="365125"/>
          </a:xfrm>
          <a:prstGeom prst="rect">
            <a:avLst/>
          </a:prstGeom>
        </p:spPr>
        <p:txBody>
          <a:bodyPr/>
          <a:lstStyle/>
          <a:p>
            <a:fld id="{F62A6CD8-EFF6-4437-BEF2-D538E8A0F35E}" type="datetimeFigureOut">
              <a:rPr lang="es-ES" smtClean="0"/>
              <a:pPr/>
              <a:t>09/05/2013</a:t>
            </a:fld>
            <a:endParaRPr lang="es-ES" dirty="0"/>
          </a:p>
        </p:txBody>
      </p:sp>
      <p:sp>
        <p:nvSpPr>
          <p:cNvPr id="6" name="5 Marcador de pie de página"/>
          <p:cNvSpPr>
            <a:spLocks noGrp="1"/>
          </p:cNvSpPr>
          <p:nvPr>
            <p:ph type="ftr" sz="quarter" idx="11"/>
          </p:nvPr>
        </p:nvSpPr>
        <p:spPr>
          <a:xfrm>
            <a:off x="3124200" y="6356350"/>
            <a:ext cx="2895600" cy="365125"/>
          </a:xfrm>
          <a:prstGeom prst="rect">
            <a:avLst/>
          </a:prstGeom>
        </p:spPr>
        <p:txBody>
          <a:bodyPr/>
          <a:lstStyle/>
          <a:p>
            <a:endParaRPr lang="es-ES" dirty="0"/>
          </a:p>
        </p:txBody>
      </p:sp>
      <p:sp>
        <p:nvSpPr>
          <p:cNvPr id="7" name="6 Marcador de número de diapositiva"/>
          <p:cNvSpPr>
            <a:spLocks noGrp="1"/>
          </p:cNvSpPr>
          <p:nvPr>
            <p:ph type="sldNum" sz="quarter" idx="12"/>
          </p:nvPr>
        </p:nvSpPr>
        <p:spPr>
          <a:xfrm>
            <a:off x="6553200" y="6356350"/>
            <a:ext cx="2133600" cy="365125"/>
          </a:xfrm>
          <a:prstGeom prst="rect">
            <a:avLst/>
          </a:prstGeom>
        </p:spPr>
        <p:txBody>
          <a:bodyPr/>
          <a:lstStyle/>
          <a:p>
            <a:fld id="{B1D307A4-A8C2-4D2D-A343-3CA5F8087202}" type="slidenum">
              <a:rPr lang="es-ES" smtClean="0"/>
              <a:pPr/>
              <a:t>‹Nº›</a:t>
            </a:fld>
            <a:endParaRPr lang="es-E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a:prstGeom prst="rect">
            <a:avLst/>
          </a:prstGeom>
        </p:spPr>
        <p:txBody>
          <a:bodyPr anchor="b"/>
          <a:lstStyle>
            <a:lvl1pPr algn="l">
              <a:defRPr sz="2000" b="1"/>
            </a:lvl1pPr>
          </a:lstStyle>
          <a:p>
            <a:r>
              <a:rPr lang="es-ES" smtClean="0"/>
              <a:t>Haga clic para modificar el estilo de título del patrón</a:t>
            </a:r>
            <a:endParaRPr lang="es-ES"/>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ES" dirty="0"/>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a:xfrm>
            <a:off x="457200" y="6356350"/>
            <a:ext cx="2133600" cy="365125"/>
          </a:xfrm>
          <a:prstGeom prst="rect">
            <a:avLst/>
          </a:prstGeom>
        </p:spPr>
        <p:txBody>
          <a:bodyPr/>
          <a:lstStyle/>
          <a:p>
            <a:fld id="{F62A6CD8-EFF6-4437-BEF2-D538E8A0F35E}" type="datetimeFigureOut">
              <a:rPr lang="es-ES" smtClean="0"/>
              <a:pPr/>
              <a:t>09/05/2013</a:t>
            </a:fld>
            <a:endParaRPr lang="es-ES" dirty="0"/>
          </a:p>
        </p:txBody>
      </p:sp>
      <p:sp>
        <p:nvSpPr>
          <p:cNvPr id="6" name="5 Marcador de pie de página"/>
          <p:cNvSpPr>
            <a:spLocks noGrp="1"/>
          </p:cNvSpPr>
          <p:nvPr>
            <p:ph type="ftr" sz="quarter" idx="11"/>
          </p:nvPr>
        </p:nvSpPr>
        <p:spPr>
          <a:xfrm>
            <a:off x="3124200" y="6356350"/>
            <a:ext cx="2895600" cy="365125"/>
          </a:xfrm>
          <a:prstGeom prst="rect">
            <a:avLst/>
          </a:prstGeom>
        </p:spPr>
        <p:txBody>
          <a:bodyPr/>
          <a:lstStyle/>
          <a:p>
            <a:endParaRPr lang="es-ES" dirty="0"/>
          </a:p>
        </p:txBody>
      </p:sp>
      <p:sp>
        <p:nvSpPr>
          <p:cNvPr id="7" name="6 Marcador de número de diapositiva"/>
          <p:cNvSpPr>
            <a:spLocks noGrp="1"/>
          </p:cNvSpPr>
          <p:nvPr>
            <p:ph type="sldNum" sz="quarter" idx="12"/>
          </p:nvPr>
        </p:nvSpPr>
        <p:spPr>
          <a:xfrm>
            <a:off x="6553200" y="6356350"/>
            <a:ext cx="2133600" cy="365125"/>
          </a:xfrm>
          <a:prstGeom prst="rect">
            <a:avLst/>
          </a:prstGeom>
        </p:spPr>
        <p:txBody>
          <a:bodyPr/>
          <a:lstStyle/>
          <a:p>
            <a:fld id="{B1D307A4-A8C2-4D2D-A343-3CA5F8087202}" type="slidenum">
              <a:rPr lang="es-ES" smtClean="0"/>
              <a:pPr/>
              <a:t>‹Nº›</a:t>
            </a:fld>
            <a:endParaRPr lang="es-E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2 Marcador de texto"/>
          <p:cNvSpPr>
            <a:spLocks noGrp="1"/>
          </p:cNvSpPr>
          <p:nvPr>
            <p:ph type="body" idx="1"/>
          </p:nvPr>
        </p:nvSpPr>
        <p:spPr>
          <a:xfrm>
            <a:off x="457200" y="1000108"/>
            <a:ext cx="8229600" cy="4900634"/>
          </a:xfrm>
          <a:prstGeom prst="rect">
            <a:avLst/>
          </a:prstGeom>
        </p:spPr>
        <p:txBody>
          <a:bodyPr vert="horz" lIns="91440" tIns="45720" rIns="91440" bIns="45720" rtlCol="0">
            <a:normAutofit/>
          </a:bodyPr>
          <a:lstStyle/>
          <a:p>
            <a:pPr lvl="0"/>
            <a:r>
              <a:rPr lang="es-ES" dirty="0" smtClean="0"/>
              <a:t>Haga clic para modificar el estilo de texto del patrón</a:t>
            </a:r>
          </a:p>
          <a:p>
            <a:pPr lvl="1"/>
            <a:r>
              <a:rPr lang="es-ES" dirty="0" smtClean="0"/>
              <a:t>Segundo nivel</a:t>
            </a:r>
          </a:p>
          <a:p>
            <a:pPr lvl="2"/>
            <a:r>
              <a:rPr lang="es-ES" dirty="0" smtClean="0"/>
              <a:t>Tercer nivel</a:t>
            </a:r>
          </a:p>
          <a:p>
            <a:pPr lvl="3"/>
            <a:r>
              <a:rPr lang="es-ES" dirty="0" smtClean="0"/>
              <a:t>Cuarto nivel</a:t>
            </a:r>
          </a:p>
          <a:p>
            <a:pPr lvl="4"/>
            <a:r>
              <a:rPr lang="es-ES" dirty="0" smtClean="0"/>
              <a:t>Quinto nivel</a:t>
            </a:r>
            <a:endParaRPr lang="es-ES" dirty="0"/>
          </a:p>
        </p:txBody>
      </p:sp>
      <p:pic>
        <p:nvPicPr>
          <p:cNvPr id="7" name="7 Imagen" descr="logoplannacional-transparencia.png"/>
          <p:cNvPicPr>
            <a:picLocks noChangeAspect="1"/>
          </p:cNvPicPr>
          <p:nvPr userDrawn="1"/>
        </p:nvPicPr>
        <p:blipFill>
          <a:blip r:embed="rId13" cstate="print"/>
          <a:srcRect/>
          <a:stretch>
            <a:fillRect/>
          </a:stretch>
        </p:blipFill>
        <p:spPr bwMode="auto">
          <a:xfrm>
            <a:off x="285727" y="106343"/>
            <a:ext cx="1000125" cy="536575"/>
          </a:xfrm>
          <a:prstGeom prst="rect">
            <a:avLst/>
          </a:prstGeom>
          <a:noFill/>
          <a:ln w="9525">
            <a:noFill/>
            <a:miter lim="800000"/>
            <a:headEnd/>
            <a:tailEnd/>
          </a:ln>
        </p:spPr>
      </p:pic>
      <p:cxnSp>
        <p:nvCxnSpPr>
          <p:cNvPr id="8" name="7 Conector recto"/>
          <p:cNvCxnSpPr/>
          <p:nvPr userDrawn="1"/>
        </p:nvCxnSpPr>
        <p:spPr>
          <a:xfrm>
            <a:off x="285720" y="712768"/>
            <a:ext cx="8643938" cy="1588"/>
          </a:xfrm>
          <a:prstGeom prst="line">
            <a:avLst/>
          </a:prstGeom>
          <a:ln w="6350"/>
        </p:spPr>
        <p:style>
          <a:lnRef idx="1">
            <a:schemeClr val="accent1"/>
          </a:lnRef>
          <a:fillRef idx="0">
            <a:schemeClr val="accent1"/>
          </a:fillRef>
          <a:effectRef idx="0">
            <a:schemeClr val="accent1"/>
          </a:effectRef>
          <a:fontRef idx="minor">
            <a:schemeClr val="tx1"/>
          </a:fontRef>
        </p:style>
      </p:cxnSp>
      <p:cxnSp>
        <p:nvCxnSpPr>
          <p:cNvPr id="9" name="8 Conector recto"/>
          <p:cNvCxnSpPr/>
          <p:nvPr userDrawn="1"/>
        </p:nvCxnSpPr>
        <p:spPr>
          <a:xfrm>
            <a:off x="142844" y="6070618"/>
            <a:ext cx="8786812" cy="1588"/>
          </a:xfrm>
          <a:prstGeom prst="line">
            <a:avLst/>
          </a:prstGeom>
          <a:ln w="6350"/>
        </p:spPr>
        <p:style>
          <a:lnRef idx="1">
            <a:schemeClr val="accent1"/>
          </a:lnRef>
          <a:fillRef idx="0">
            <a:schemeClr val="accent1"/>
          </a:fillRef>
          <a:effectRef idx="0">
            <a:schemeClr val="accent1"/>
          </a:effectRef>
          <a:fontRef idx="minor">
            <a:schemeClr val="tx1"/>
          </a:fontRef>
        </p:style>
      </p:cxnSp>
      <p:pic>
        <p:nvPicPr>
          <p:cNvPr id="10" name="Imagen 2" descr="13. todos unidos junio 15-37.jpg"/>
          <p:cNvPicPr>
            <a:picLocks noChangeAspect="1"/>
          </p:cNvPicPr>
          <p:nvPr userDrawn="1"/>
        </p:nvPicPr>
        <p:blipFill>
          <a:blip r:embed="rId14" cstate="print"/>
          <a:srcRect l="58851" t="43473" r="9425" b="42561"/>
          <a:stretch>
            <a:fillRect/>
          </a:stretch>
        </p:blipFill>
        <p:spPr bwMode="auto">
          <a:xfrm>
            <a:off x="7072330" y="6143644"/>
            <a:ext cx="1905347" cy="559178"/>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8" Type="http://schemas.openxmlformats.org/officeDocument/2006/relationships/hyperlink" Target="MEER.xlsx" TargetMode="External"/><Relationship Id="rId3" Type="http://schemas.openxmlformats.org/officeDocument/2006/relationships/diagramLayout" Target="../diagrams/layout6.xml"/><Relationship Id="rId7" Type="http://schemas.openxmlformats.org/officeDocument/2006/relationships/slide" Target="slide8.xml"/><Relationship Id="rId2" Type="http://schemas.openxmlformats.org/officeDocument/2006/relationships/diagramData" Target="../diagrams/data6.xml"/><Relationship Id="rId1" Type="http://schemas.openxmlformats.org/officeDocument/2006/relationships/slideLayout" Target="../slideLayouts/slideLayout1.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11.xml.rels><?xml version="1.0" encoding="UTF-8" standalone="yes"?>
<Relationships xmlns="http://schemas.openxmlformats.org/package/2006/relationships"><Relationship Id="rId8" Type="http://schemas.openxmlformats.org/officeDocument/2006/relationships/hyperlink" Target="MEER.xlsx" TargetMode="External"/><Relationship Id="rId3" Type="http://schemas.openxmlformats.org/officeDocument/2006/relationships/diagramLayout" Target="../diagrams/layout7.xml"/><Relationship Id="rId7" Type="http://schemas.openxmlformats.org/officeDocument/2006/relationships/slide" Target="slide8.xml"/><Relationship Id="rId2" Type="http://schemas.openxmlformats.org/officeDocument/2006/relationships/diagramData" Target="../diagrams/data7.xml"/><Relationship Id="rId1" Type="http://schemas.openxmlformats.org/officeDocument/2006/relationships/slideLayout" Target="../slideLayouts/slideLayout1.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12.xml.rels><?xml version="1.0" encoding="UTF-8" standalone="yes"?>
<Relationships xmlns="http://schemas.openxmlformats.org/package/2006/relationships"><Relationship Id="rId8" Type="http://schemas.openxmlformats.org/officeDocument/2006/relationships/hyperlink" Target="MEER.xlsx" TargetMode="External"/><Relationship Id="rId3" Type="http://schemas.openxmlformats.org/officeDocument/2006/relationships/diagramLayout" Target="../diagrams/layout8.xml"/><Relationship Id="rId7" Type="http://schemas.openxmlformats.org/officeDocument/2006/relationships/slide" Target="slide8.xml"/><Relationship Id="rId2" Type="http://schemas.openxmlformats.org/officeDocument/2006/relationships/diagramData" Target="../diagrams/data8.xml"/><Relationship Id="rId1" Type="http://schemas.openxmlformats.org/officeDocument/2006/relationships/slideLayout" Target="../slideLayouts/slideLayout1.xml"/><Relationship Id="rId6" Type="http://schemas.microsoft.com/office/2007/relationships/diagramDrawing" Target="../diagrams/drawing8.xml"/><Relationship Id="rId5" Type="http://schemas.openxmlformats.org/officeDocument/2006/relationships/diagramColors" Target="../diagrams/colors8.xml"/><Relationship Id="rId4" Type="http://schemas.openxmlformats.org/officeDocument/2006/relationships/diagramQuickStyle" Target="../diagrams/quickStyle8.xml"/></Relationships>
</file>

<file path=ppt/slides/_rels/slide13.xml.rels><?xml version="1.0" encoding="UTF-8" standalone="yes"?>
<Relationships xmlns="http://schemas.openxmlformats.org/package/2006/relationships"><Relationship Id="rId8" Type="http://schemas.openxmlformats.org/officeDocument/2006/relationships/hyperlink" Target="Informaci&#243;n%20SIPeIP/MEER.xlsx" TargetMode="External"/><Relationship Id="rId3" Type="http://schemas.openxmlformats.org/officeDocument/2006/relationships/diagramLayout" Target="../diagrams/layout9.xml"/><Relationship Id="rId7" Type="http://schemas.openxmlformats.org/officeDocument/2006/relationships/slide" Target="slide8.xml"/><Relationship Id="rId2" Type="http://schemas.openxmlformats.org/officeDocument/2006/relationships/diagramData" Target="../diagrams/data9.xml"/><Relationship Id="rId1" Type="http://schemas.openxmlformats.org/officeDocument/2006/relationships/slideLayout" Target="../slideLayouts/slideLayout1.xml"/><Relationship Id="rId6" Type="http://schemas.microsoft.com/office/2007/relationships/diagramDrawing" Target="../diagrams/drawing9.xml"/><Relationship Id="rId5" Type="http://schemas.openxmlformats.org/officeDocument/2006/relationships/diagramColors" Target="../diagrams/colors9.xml"/><Relationship Id="rId4" Type="http://schemas.openxmlformats.org/officeDocument/2006/relationships/diagramQuickStyle" Target="../diagrams/quickStyle9.xml"/></Relationships>
</file>

<file path=ppt/slides/_rels/slide14.xml.rels><?xml version="1.0" encoding="UTF-8" standalone="yes"?>
<Relationships xmlns="http://schemas.openxmlformats.org/package/2006/relationships"><Relationship Id="rId3" Type="http://schemas.openxmlformats.org/officeDocument/2006/relationships/diagramData" Target="../diagrams/data10.xml"/><Relationship Id="rId7" Type="http://schemas.microsoft.com/office/2007/relationships/diagramDrawing" Target="../diagrams/drawing10.xml"/><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diagramColors" Target="../diagrams/colors10.xml"/><Relationship Id="rId5" Type="http://schemas.openxmlformats.org/officeDocument/2006/relationships/diagramQuickStyle" Target="../diagrams/quickStyle10.xml"/><Relationship Id="rId4" Type="http://schemas.openxmlformats.org/officeDocument/2006/relationships/diagramLayout" Target="../diagrams/layout10.xml"/></Relationships>
</file>

<file path=ppt/slides/_rels/slide15.xml.rels><?xml version="1.0" encoding="UTF-8" standalone="yes"?>
<Relationships xmlns="http://schemas.openxmlformats.org/package/2006/relationships"><Relationship Id="rId8" Type="http://schemas.openxmlformats.org/officeDocument/2006/relationships/slide" Target="slide6.xml"/><Relationship Id="rId3" Type="http://schemas.openxmlformats.org/officeDocument/2006/relationships/slide" Target="slide17.xml"/><Relationship Id="rId7" Type="http://schemas.openxmlformats.org/officeDocument/2006/relationships/slide" Target="slide20.xml"/><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slide" Target="slide19.xml"/><Relationship Id="rId5" Type="http://schemas.openxmlformats.org/officeDocument/2006/relationships/slide" Target="slide18.xml"/><Relationship Id="rId4" Type="http://schemas.openxmlformats.org/officeDocument/2006/relationships/hyperlink" Target="MJDHC.xlsx" TargetMode="External"/></Relationships>
</file>

<file path=ppt/slides/_rels/slide16.xml.rels><?xml version="1.0" encoding="UTF-8" standalone="yes"?>
<Relationships xmlns="http://schemas.openxmlformats.org/package/2006/relationships"><Relationship Id="rId3" Type="http://schemas.openxmlformats.org/officeDocument/2006/relationships/slide" Target="slide21.xml"/><Relationship Id="rId7" Type="http://schemas.openxmlformats.org/officeDocument/2006/relationships/slide" Target="slide6.xml"/><Relationship Id="rId2" Type="http://schemas.openxmlformats.org/officeDocument/2006/relationships/notesSlide" Target="../notesSlides/notesSlide7.xml"/><Relationship Id="rId1" Type="http://schemas.openxmlformats.org/officeDocument/2006/relationships/slideLayout" Target="../slideLayouts/slideLayout2.xml"/><Relationship Id="rId6" Type="http://schemas.openxmlformats.org/officeDocument/2006/relationships/slide" Target="slide23.xml"/><Relationship Id="rId5" Type="http://schemas.openxmlformats.org/officeDocument/2006/relationships/slide" Target="slide22.xml"/><Relationship Id="rId4" Type="http://schemas.openxmlformats.org/officeDocument/2006/relationships/hyperlink" Target="MJDHC.xlsx" TargetMode="External"/></Relationships>
</file>

<file path=ppt/slides/_rels/slide17.xml.rels><?xml version="1.0" encoding="UTF-8" standalone="yes"?>
<Relationships xmlns="http://schemas.openxmlformats.org/package/2006/relationships"><Relationship Id="rId8" Type="http://schemas.openxmlformats.org/officeDocument/2006/relationships/slide" Target="slide15.xml"/><Relationship Id="rId3" Type="http://schemas.openxmlformats.org/officeDocument/2006/relationships/diagramLayout" Target="../diagrams/layout11.xml"/><Relationship Id="rId7" Type="http://schemas.openxmlformats.org/officeDocument/2006/relationships/hyperlink" Target="MJDHC.xlsx" TargetMode="External"/><Relationship Id="rId2" Type="http://schemas.openxmlformats.org/officeDocument/2006/relationships/diagramData" Target="../diagrams/data11.xml"/><Relationship Id="rId1" Type="http://schemas.openxmlformats.org/officeDocument/2006/relationships/slideLayout" Target="../slideLayouts/slideLayout1.xml"/><Relationship Id="rId6" Type="http://schemas.microsoft.com/office/2007/relationships/diagramDrawing" Target="../diagrams/drawing11.xml"/><Relationship Id="rId5" Type="http://schemas.openxmlformats.org/officeDocument/2006/relationships/diagramColors" Target="../diagrams/colors11.xml"/><Relationship Id="rId4" Type="http://schemas.openxmlformats.org/officeDocument/2006/relationships/diagramQuickStyle" Target="../diagrams/quickStyle11.xml"/></Relationships>
</file>

<file path=ppt/slides/_rels/slide18.xml.rels><?xml version="1.0" encoding="UTF-8" standalone="yes"?>
<Relationships xmlns="http://schemas.openxmlformats.org/package/2006/relationships"><Relationship Id="rId8" Type="http://schemas.openxmlformats.org/officeDocument/2006/relationships/slide" Target="slide15.xml"/><Relationship Id="rId3" Type="http://schemas.openxmlformats.org/officeDocument/2006/relationships/diagramLayout" Target="../diagrams/layout12.xml"/><Relationship Id="rId7" Type="http://schemas.openxmlformats.org/officeDocument/2006/relationships/hyperlink" Target="MJDHC.xlsx" TargetMode="External"/><Relationship Id="rId2" Type="http://schemas.openxmlformats.org/officeDocument/2006/relationships/diagramData" Target="../diagrams/data12.xml"/><Relationship Id="rId1" Type="http://schemas.openxmlformats.org/officeDocument/2006/relationships/slideLayout" Target="../slideLayouts/slideLayout1.xml"/><Relationship Id="rId6" Type="http://schemas.microsoft.com/office/2007/relationships/diagramDrawing" Target="../diagrams/drawing12.xml"/><Relationship Id="rId5" Type="http://schemas.openxmlformats.org/officeDocument/2006/relationships/diagramColors" Target="../diagrams/colors12.xml"/><Relationship Id="rId4" Type="http://schemas.openxmlformats.org/officeDocument/2006/relationships/diagramQuickStyle" Target="../diagrams/quickStyle12.xml"/></Relationships>
</file>

<file path=ppt/slides/_rels/slide19.xml.rels><?xml version="1.0" encoding="UTF-8" standalone="yes"?>
<Relationships xmlns="http://schemas.openxmlformats.org/package/2006/relationships"><Relationship Id="rId8" Type="http://schemas.openxmlformats.org/officeDocument/2006/relationships/slide" Target="slide15.xml"/><Relationship Id="rId3" Type="http://schemas.openxmlformats.org/officeDocument/2006/relationships/diagramLayout" Target="../diagrams/layout13.xml"/><Relationship Id="rId7" Type="http://schemas.openxmlformats.org/officeDocument/2006/relationships/hyperlink" Target="MJDHC.xlsx" TargetMode="External"/><Relationship Id="rId2" Type="http://schemas.openxmlformats.org/officeDocument/2006/relationships/diagramData" Target="../diagrams/data13.xml"/><Relationship Id="rId1" Type="http://schemas.openxmlformats.org/officeDocument/2006/relationships/slideLayout" Target="../slideLayouts/slideLayout1.xml"/><Relationship Id="rId6" Type="http://schemas.microsoft.com/office/2007/relationships/diagramDrawing" Target="../diagrams/drawing13.xml"/><Relationship Id="rId5" Type="http://schemas.openxmlformats.org/officeDocument/2006/relationships/diagramColors" Target="../diagrams/colors13.xml"/><Relationship Id="rId4" Type="http://schemas.openxmlformats.org/officeDocument/2006/relationships/diagramQuickStyle" Target="../diagrams/quickStyle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diagramLayout" Target="../diagrams/layout14.xml"/><Relationship Id="rId7" Type="http://schemas.openxmlformats.org/officeDocument/2006/relationships/slide" Target="slide15.xml"/><Relationship Id="rId2" Type="http://schemas.openxmlformats.org/officeDocument/2006/relationships/diagramData" Target="../diagrams/data14.xml"/><Relationship Id="rId1" Type="http://schemas.openxmlformats.org/officeDocument/2006/relationships/slideLayout" Target="../slideLayouts/slideLayout1.xml"/><Relationship Id="rId6" Type="http://schemas.microsoft.com/office/2007/relationships/diagramDrawing" Target="../diagrams/drawing14.xml"/><Relationship Id="rId5" Type="http://schemas.openxmlformats.org/officeDocument/2006/relationships/diagramColors" Target="../diagrams/colors14.xml"/><Relationship Id="rId4" Type="http://schemas.openxmlformats.org/officeDocument/2006/relationships/diagramQuickStyle" Target="../diagrams/quickStyle14.xml"/></Relationships>
</file>

<file path=ppt/slides/_rels/slide21.xml.rels><?xml version="1.0" encoding="UTF-8" standalone="yes"?>
<Relationships xmlns="http://schemas.openxmlformats.org/package/2006/relationships"><Relationship Id="rId3" Type="http://schemas.openxmlformats.org/officeDocument/2006/relationships/diagramLayout" Target="../diagrams/layout15.xml"/><Relationship Id="rId7" Type="http://schemas.openxmlformats.org/officeDocument/2006/relationships/slide" Target="slide16.xml"/><Relationship Id="rId2" Type="http://schemas.openxmlformats.org/officeDocument/2006/relationships/diagramData" Target="../diagrams/data15.xml"/><Relationship Id="rId1" Type="http://schemas.openxmlformats.org/officeDocument/2006/relationships/slideLayout" Target="../slideLayouts/slideLayout1.xml"/><Relationship Id="rId6" Type="http://schemas.microsoft.com/office/2007/relationships/diagramDrawing" Target="../diagrams/drawing15.xml"/><Relationship Id="rId5" Type="http://schemas.openxmlformats.org/officeDocument/2006/relationships/diagramColors" Target="../diagrams/colors15.xml"/><Relationship Id="rId4" Type="http://schemas.openxmlformats.org/officeDocument/2006/relationships/diagramQuickStyle" Target="../diagrams/quickStyle15.xml"/></Relationships>
</file>

<file path=ppt/slides/_rels/slide22.xml.rels><?xml version="1.0" encoding="UTF-8" standalone="yes"?>
<Relationships xmlns="http://schemas.openxmlformats.org/package/2006/relationships"><Relationship Id="rId8" Type="http://schemas.openxmlformats.org/officeDocument/2006/relationships/slide" Target="slide16.xml"/><Relationship Id="rId3" Type="http://schemas.openxmlformats.org/officeDocument/2006/relationships/diagramLayout" Target="../diagrams/layout16.xml"/><Relationship Id="rId7" Type="http://schemas.openxmlformats.org/officeDocument/2006/relationships/hyperlink" Target="MJDHC.xlsx" TargetMode="External"/><Relationship Id="rId2" Type="http://schemas.openxmlformats.org/officeDocument/2006/relationships/diagramData" Target="../diagrams/data16.xml"/><Relationship Id="rId1" Type="http://schemas.openxmlformats.org/officeDocument/2006/relationships/slideLayout" Target="../slideLayouts/slideLayout1.xml"/><Relationship Id="rId6" Type="http://schemas.microsoft.com/office/2007/relationships/diagramDrawing" Target="../diagrams/drawing16.xml"/><Relationship Id="rId5" Type="http://schemas.openxmlformats.org/officeDocument/2006/relationships/diagramColors" Target="../diagrams/colors16.xml"/><Relationship Id="rId4" Type="http://schemas.openxmlformats.org/officeDocument/2006/relationships/diagramQuickStyle" Target="../diagrams/quickStyle16.xml"/></Relationships>
</file>

<file path=ppt/slides/_rels/slide23.xml.rels><?xml version="1.0" encoding="UTF-8" standalone="yes"?>
<Relationships xmlns="http://schemas.openxmlformats.org/package/2006/relationships"><Relationship Id="rId3" Type="http://schemas.openxmlformats.org/officeDocument/2006/relationships/diagramLayout" Target="../diagrams/layout17.xml"/><Relationship Id="rId7" Type="http://schemas.openxmlformats.org/officeDocument/2006/relationships/slide" Target="slide16.xml"/><Relationship Id="rId2" Type="http://schemas.openxmlformats.org/officeDocument/2006/relationships/diagramData" Target="../diagrams/data17.xml"/><Relationship Id="rId1" Type="http://schemas.openxmlformats.org/officeDocument/2006/relationships/slideLayout" Target="../slideLayouts/slideLayout1.xml"/><Relationship Id="rId6" Type="http://schemas.microsoft.com/office/2007/relationships/diagramDrawing" Target="../diagrams/drawing17.xml"/><Relationship Id="rId5" Type="http://schemas.openxmlformats.org/officeDocument/2006/relationships/diagramColors" Target="../diagrams/colors17.xml"/><Relationship Id="rId4" Type="http://schemas.openxmlformats.org/officeDocument/2006/relationships/diagramQuickStyle" Target="../diagrams/quickStyle17.xml"/></Relationships>
</file>

<file path=ppt/slides/_rels/slide24.xml.rels><?xml version="1.0" encoding="UTF-8" standalone="yes"?>
<Relationships xmlns="http://schemas.openxmlformats.org/package/2006/relationships"><Relationship Id="rId3" Type="http://schemas.openxmlformats.org/officeDocument/2006/relationships/diagramData" Target="../diagrams/data18.xml"/><Relationship Id="rId7" Type="http://schemas.microsoft.com/office/2007/relationships/diagramDrawing" Target="../diagrams/drawing18.xml"/><Relationship Id="rId2" Type="http://schemas.openxmlformats.org/officeDocument/2006/relationships/notesSlide" Target="../notesSlides/notesSlide8.xml"/><Relationship Id="rId1" Type="http://schemas.openxmlformats.org/officeDocument/2006/relationships/slideLayout" Target="../slideLayouts/slideLayout2.xml"/><Relationship Id="rId6" Type="http://schemas.openxmlformats.org/officeDocument/2006/relationships/diagramColors" Target="../diagrams/colors18.xml"/><Relationship Id="rId5" Type="http://schemas.openxmlformats.org/officeDocument/2006/relationships/diagramQuickStyle" Target="../diagrams/quickStyle18.xml"/><Relationship Id="rId4" Type="http://schemas.openxmlformats.org/officeDocument/2006/relationships/diagramLayout" Target="../diagrams/layout18.xml"/></Relationships>
</file>

<file path=ppt/slides/_rels/slide25.xml.rels><?xml version="1.0" encoding="UTF-8" standalone="yes"?>
<Relationships xmlns="http://schemas.openxmlformats.org/package/2006/relationships"><Relationship Id="rId8" Type="http://schemas.openxmlformats.org/officeDocument/2006/relationships/slide" Target="slide29.xml"/><Relationship Id="rId3" Type="http://schemas.openxmlformats.org/officeDocument/2006/relationships/slide" Target="slide26.xml"/><Relationship Id="rId7" Type="http://schemas.openxmlformats.org/officeDocument/2006/relationships/slide" Target="slide28.xml"/><Relationship Id="rId2" Type="http://schemas.openxmlformats.org/officeDocument/2006/relationships/notesSlide" Target="../notesSlides/notesSlide9.xml"/><Relationship Id="rId1" Type="http://schemas.openxmlformats.org/officeDocument/2006/relationships/slideLayout" Target="../slideLayouts/slideLayout2.xml"/><Relationship Id="rId6" Type="http://schemas.openxmlformats.org/officeDocument/2006/relationships/hyperlink" Target="MSP.xlsx" TargetMode="External"/><Relationship Id="rId5" Type="http://schemas.openxmlformats.org/officeDocument/2006/relationships/slide" Target="slide27.xml"/><Relationship Id="rId4" Type="http://schemas.openxmlformats.org/officeDocument/2006/relationships/hyperlink" Target="Informaci&#243;n%20SIPeIP/MEER.xlsx" TargetMode="External"/><Relationship Id="rId9" Type="http://schemas.openxmlformats.org/officeDocument/2006/relationships/slide" Target="slide6.xml"/></Relationships>
</file>

<file path=ppt/slides/_rels/slide26.xml.rels><?xml version="1.0" encoding="UTF-8" standalone="yes"?>
<Relationships xmlns="http://schemas.openxmlformats.org/package/2006/relationships"><Relationship Id="rId8" Type="http://schemas.openxmlformats.org/officeDocument/2006/relationships/slide" Target="slide25.xml"/><Relationship Id="rId3" Type="http://schemas.openxmlformats.org/officeDocument/2006/relationships/diagramLayout" Target="../diagrams/layout19.xml"/><Relationship Id="rId7" Type="http://schemas.openxmlformats.org/officeDocument/2006/relationships/hyperlink" Target="MSP.xlsx" TargetMode="External"/><Relationship Id="rId2" Type="http://schemas.openxmlformats.org/officeDocument/2006/relationships/diagramData" Target="../diagrams/data19.xml"/><Relationship Id="rId1" Type="http://schemas.openxmlformats.org/officeDocument/2006/relationships/slideLayout" Target="../slideLayouts/slideLayout1.xml"/><Relationship Id="rId6" Type="http://schemas.microsoft.com/office/2007/relationships/diagramDrawing" Target="../diagrams/drawing19.xml"/><Relationship Id="rId5" Type="http://schemas.openxmlformats.org/officeDocument/2006/relationships/diagramColors" Target="../diagrams/colors19.xml"/><Relationship Id="rId4" Type="http://schemas.openxmlformats.org/officeDocument/2006/relationships/diagramQuickStyle" Target="../diagrams/quickStyle19.xml"/></Relationships>
</file>

<file path=ppt/slides/_rels/slide27.xml.rels><?xml version="1.0" encoding="UTF-8" standalone="yes"?>
<Relationships xmlns="http://schemas.openxmlformats.org/package/2006/relationships"><Relationship Id="rId8" Type="http://schemas.openxmlformats.org/officeDocument/2006/relationships/slide" Target="slide25.xml"/><Relationship Id="rId3" Type="http://schemas.openxmlformats.org/officeDocument/2006/relationships/diagramLayout" Target="../diagrams/layout20.xml"/><Relationship Id="rId7" Type="http://schemas.openxmlformats.org/officeDocument/2006/relationships/hyperlink" Target="MSP.xlsx" TargetMode="External"/><Relationship Id="rId2" Type="http://schemas.openxmlformats.org/officeDocument/2006/relationships/diagramData" Target="../diagrams/data20.xml"/><Relationship Id="rId1" Type="http://schemas.openxmlformats.org/officeDocument/2006/relationships/slideLayout" Target="../slideLayouts/slideLayout1.xml"/><Relationship Id="rId6" Type="http://schemas.microsoft.com/office/2007/relationships/diagramDrawing" Target="../diagrams/drawing20.xml"/><Relationship Id="rId5" Type="http://schemas.openxmlformats.org/officeDocument/2006/relationships/diagramColors" Target="../diagrams/colors20.xml"/><Relationship Id="rId4" Type="http://schemas.openxmlformats.org/officeDocument/2006/relationships/diagramQuickStyle" Target="../diagrams/quickStyle20.xml"/></Relationships>
</file>

<file path=ppt/slides/_rels/slide28.xml.rels><?xml version="1.0" encoding="UTF-8" standalone="yes"?>
<Relationships xmlns="http://schemas.openxmlformats.org/package/2006/relationships"><Relationship Id="rId8" Type="http://schemas.openxmlformats.org/officeDocument/2006/relationships/slide" Target="slide25.xml"/><Relationship Id="rId3" Type="http://schemas.openxmlformats.org/officeDocument/2006/relationships/diagramLayout" Target="../diagrams/layout21.xml"/><Relationship Id="rId7" Type="http://schemas.openxmlformats.org/officeDocument/2006/relationships/hyperlink" Target="MSP.xlsx" TargetMode="External"/><Relationship Id="rId2" Type="http://schemas.openxmlformats.org/officeDocument/2006/relationships/diagramData" Target="../diagrams/data21.xml"/><Relationship Id="rId1" Type="http://schemas.openxmlformats.org/officeDocument/2006/relationships/slideLayout" Target="../slideLayouts/slideLayout1.xml"/><Relationship Id="rId6" Type="http://schemas.microsoft.com/office/2007/relationships/diagramDrawing" Target="../diagrams/drawing21.xml"/><Relationship Id="rId5" Type="http://schemas.openxmlformats.org/officeDocument/2006/relationships/diagramColors" Target="../diagrams/colors21.xml"/><Relationship Id="rId4" Type="http://schemas.openxmlformats.org/officeDocument/2006/relationships/diagramQuickStyle" Target="../diagrams/quickStyle21.xml"/></Relationships>
</file>

<file path=ppt/slides/_rels/slide29.xml.rels><?xml version="1.0" encoding="UTF-8" standalone="yes"?>
<Relationships xmlns="http://schemas.openxmlformats.org/package/2006/relationships"><Relationship Id="rId8" Type="http://schemas.openxmlformats.org/officeDocument/2006/relationships/slide" Target="slide25.xml"/><Relationship Id="rId3" Type="http://schemas.openxmlformats.org/officeDocument/2006/relationships/diagramLayout" Target="../diagrams/layout22.xml"/><Relationship Id="rId7" Type="http://schemas.openxmlformats.org/officeDocument/2006/relationships/hyperlink" Target="MSP.xlsx" TargetMode="External"/><Relationship Id="rId2" Type="http://schemas.openxmlformats.org/officeDocument/2006/relationships/diagramData" Target="../diagrams/data22.xml"/><Relationship Id="rId1" Type="http://schemas.openxmlformats.org/officeDocument/2006/relationships/slideLayout" Target="../slideLayouts/slideLayout1.xml"/><Relationship Id="rId6" Type="http://schemas.microsoft.com/office/2007/relationships/diagramDrawing" Target="../diagrams/drawing22.xml"/><Relationship Id="rId5" Type="http://schemas.openxmlformats.org/officeDocument/2006/relationships/diagramColors" Target="../diagrams/colors22.xml"/><Relationship Id="rId4" Type="http://schemas.openxmlformats.org/officeDocument/2006/relationships/diagramQuickStyle" Target="../diagrams/quickStyle22.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5.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6.xml.rels><?xml version="1.0" encoding="UTF-8" standalone="yes"?>
<Relationships xmlns="http://schemas.openxmlformats.org/package/2006/relationships"><Relationship Id="rId3" Type="http://schemas.openxmlformats.org/officeDocument/2006/relationships/slide" Target="slide7.xml"/><Relationship Id="rId2" Type="http://schemas.openxmlformats.org/officeDocument/2006/relationships/notesSlide" Target="../notesSlides/notesSlide2.xml"/><Relationship Id="rId1" Type="http://schemas.openxmlformats.org/officeDocument/2006/relationships/slideLayout" Target="../slideLayouts/slideLayout2.xml"/><Relationship Id="rId5" Type="http://schemas.openxmlformats.org/officeDocument/2006/relationships/slide" Target="slide24.xml"/><Relationship Id="rId4" Type="http://schemas.openxmlformats.org/officeDocument/2006/relationships/slide" Target="slide14.xml"/></Relationships>
</file>

<file path=ppt/slides/_rels/slide7.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8.xml.rels><?xml version="1.0" encoding="UTF-8" standalone="yes"?>
<Relationships xmlns="http://schemas.openxmlformats.org/package/2006/relationships"><Relationship Id="rId8" Type="http://schemas.openxmlformats.org/officeDocument/2006/relationships/slide" Target="slide13.xml"/><Relationship Id="rId3" Type="http://schemas.openxmlformats.org/officeDocument/2006/relationships/slide" Target="slide9.xml"/><Relationship Id="rId7" Type="http://schemas.openxmlformats.org/officeDocument/2006/relationships/slide" Target="slide12.xml"/><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slide" Target="slide11.xml"/><Relationship Id="rId5" Type="http://schemas.openxmlformats.org/officeDocument/2006/relationships/slide" Target="slide10.xml"/><Relationship Id="rId4" Type="http://schemas.openxmlformats.org/officeDocument/2006/relationships/hyperlink" Target="MEER.xlsx" TargetMode="External"/><Relationship Id="rId9" Type="http://schemas.openxmlformats.org/officeDocument/2006/relationships/slide" Target="slide6.xml"/></Relationships>
</file>

<file path=ppt/slides/_rels/slide9.xml.rels><?xml version="1.0" encoding="UTF-8" standalone="yes"?>
<Relationships xmlns="http://schemas.openxmlformats.org/package/2006/relationships"><Relationship Id="rId8" Type="http://schemas.openxmlformats.org/officeDocument/2006/relationships/slide" Target="slide8.xml"/><Relationship Id="rId3" Type="http://schemas.openxmlformats.org/officeDocument/2006/relationships/diagramLayout" Target="../diagrams/layout5.xml"/><Relationship Id="rId7" Type="http://schemas.openxmlformats.org/officeDocument/2006/relationships/hyperlink" Target="MEER.xlsx" TargetMode="External"/><Relationship Id="rId2" Type="http://schemas.openxmlformats.org/officeDocument/2006/relationships/diagramData" Target="../diagrams/data5.xml"/><Relationship Id="rId1" Type="http://schemas.openxmlformats.org/officeDocument/2006/relationships/slideLayout" Target="../slideLayouts/slideLayout1.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7" name="9 Grupo"/>
          <p:cNvGrpSpPr/>
          <p:nvPr/>
        </p:nvGrpSpPr>
        <p:grpSpPr>
          <a:xfrm>
            <a:off x="-32" y="3071810"/>
            <a:ext cx="9144000" cy="3786190"/>
            <a:chOff x="0" y="714356"/>
            <a:chExt cx="9144000" cy="503685"/>
          </a:xfrm>
        </p:grpSpPr>
        <p:sp>
          <p:nvSpPr>
            <p:cNvPr id="8" name="2 Rectángulo redondeado"/>
            <p:cNvSpPr/>
            <p:nvPr/>
          </p:nvSpPr>
          <p:spPr>
            <a:xfrm>
              <a:off x="0" y="714356"/>
              <a:ext cx="9144000" cy="503685"/>
            </a:xfrm>
            <a:prstGeom prst="rect">
              <a:avLst/>
            </a:prstGeom>
            <a:solidFill>
              <a:srgbClr val="376092"/>
            </a:solidFill>
          </p:spPr>
          <p:style>
            <a:lnRef idx="1">
              <a:schemeClr val="accent1"/>
            </a:lnRef>
            <a:fillRef idx="3">
              <a:schemeClr val="accent1"/>
            </a:fillRef>
            <a:effectRef idx="2">
              <a:schemeClr val="accent1"/>
            </a:effectRef>
            <a:fontRef idx="minor">
              <a:schemeClr val="lt1"/>
            </a:fontRef>
          </p:style>
        </p:sp>
        <p:sp>
          <p:nvSpPr>
            <p:cNvPr id="9" name="3 Rectángulo"/>
            <p:cNvSpPr/>
            <p:nvPr/>
          </p:nvSpPr>
          <p:spPr>
            <a:xfrm>
              <a:off x="214282" y="718757"/>
              <a:ext cx="8717114" cy="47149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defTabSz="1422400">
                <a:lnSpc>
                  <a:spcPct val="90000"/>
                </a:lnSpc>
                <a:spcAft>
                  <a:spcPct val="35000"/>
                </a:spcAft>
              </a:pPr>
              <a:endParaRPr lang="es-MX" sz="2400" b="1" dirty="0" smtClean="0">
                <a:solidFill>
                  <a:schemeClr val="bg1"/>
                </a:solidFill>
                <a:latin typeface="Arial" pitchFamily="34" charset="0"/>
                <a:cs typeface="Arial" pitchFamily="34" charset="0"/>
              </a:endParaRPr>
            </a:p>
          </p:txBody>
        </p:sp>
      </p:grpSp>
      <p:pic>
        <p:nvPicPr>
          <p:cNvPr id="10" name="Imagen 5" descr="Senplades01.png"/>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143240" y="1214422"/>
            <a:ext cx="5472608" cy="1483769"/>
          </a:xfrm>
          <a:prstGeom prst="rect">
            <a:avLst/>
          </a:prstGeom>
        </p:spPr>
      </p:pic>
      <p:sp>
        <p:nvSpPr>
          <p:cNvPr id="11" name="10 CuadroTexto"/>
          <p:cNvSpPr txBox="1"/>
          <p:nvPr/>
        </p:nvSpPr>
        <p:spPr>
          <a:xfrm>
            <a:off x="1285852" y="3429000"/>
            <a:ext cx="6572296" cy="2862322"/>
          </a:xfrm>
          <a:prstGeom prst="rect">
            <a:avLst/>
          </a:prstGeom>
          <a:noFill/>
        </p:spPr>
        <p:txBody>
          <a:bodyPr wrap="square" rtlCol="0">
            <a:spAutoFit/>
          </a:bodyPr>
          <a:lstStyle/>
          <a:p>
            <a:pPr algn="ctr"/>
            <a:r>
              <a:rPr lang="es-EC" sz="3600" b="1" dirty="0" smtClean="0">
                <a:solidFill>
                  <a:schemeClr val="bg1"/>
                </a:solidFill>
              </a:rPr>
              <a:t>Información en </a:t>
            </a:r>
            <a:r>
              <a:rPr lang="es-EC" sz="3600" b="1" dirty="0" err="1" smtClean="0">
                <a:solidFill>
                  <a:schemeClr val="bg1"/>
                </a:solidFill>
              </a:rPr>
              <a:t>SIPeIP</a:t>
            </a:r>
            <a:r>
              <a:rPr lang="es-EC" sz="3600" b="1" dirty="0" smtClean="0">
                <a:solidFill>
                  <a:schemeClr val="bg1"/>
                </a:solidFill>
              </a:rPr>
              <a:t> – 2013</a:t>
            </a:r>
          </a:p>
          <a:p>
            <a:pPr algn="ctr"/>
            <a:r>
              <a:rPr lang="es-EC" sz="3600" b="1" dirty="0" smtClean="0">
                <a:solidFill>
                  <a:schemeClr val="bg1"/>
                </a:solidFill>
              </a:rPr>
              <a:t>Ministerio de Electricidad</a:t>
            </a:r>
          </a:p>
          <a:p>
            <a:pPr algn="ctr"/>
            <a:r>
              <a:rPr lang="es-EC" sz="3600" b="1" dirty="0" smtClean="0">
                <a:solidFill>
                  <a:schemeClr val="bg1"/>
                </a:solidFill>
              </a:rPr>
              <a:t>Ministerio de Justicia</a:t>
            </a:r>
          </a:p>
          <a:p>
            <a:pPr algn="ctr"/>
            <a:r>
              <a:rPr lang="es-EC" sz="3600" b="1" dirty="0" smtClean="0">
                <a:solidFill>
                  <a:schemeClr val="bg1"/>
                </a:solidFill>
              </a:rPr>
              <a:t>Ministerio de Salud</a:t>
            </a:r>
          </a:p>
          <a:p>
            <a:pPr algn="ctr"/>
            <a:endParaRPr lang="es-ES" sz="3600" b="1" dirty="0">
              <a:solidFill>
                <a:schemeClr val="bg1"/>
              </a:solidFill>
            </a:endParaRPr>
          </a:p>
        </p:txBody>
      </p:sp>
      <p:sp>
        <p:nvSpPr>
          <p:cNvPr id="12" name="11 CuadroTexto"/>
          <p:cNvSpPr txBox="1"/>
          <p:nvPr/>
        </p:nvSpPr>
        <p:spPr>
          <a:xfrm>
            <a:off x="6588224" y="6187415"/>
            <a:ext cx="2143140" cy="461665"/>
          </a:xfrm>
          <a:prstGeom prst="rect">
            <a:avLst/>
          </a:prstGeom>
          <a:noFill/>
        </p:spPr>
        <p:txBody>
          <a:bodyPr wrap="square" rtlCol="0">
            <a:spAutoFit/>
          </a:bodyPr>
          <a:lstStyle/>
          <a:p>
            <a:r>
              <a:rPr lang="es-EC" sz="2400" b="1" dirty="0" smtClean="0">
                <a:solidFill>
                  <a:schemeClr val="bg1"/>
                </a:solidFill>
                <a:latin typeface="+mj-lt"/>
                <a:ea typeface="+mj-ea"/>
                <a:cs typeface="+mj-cs"/>
              </a:rPr>
              <a:t>Mayo, 2013</a:t>
            </a:r>
            <a:endParaRPr lang="es-MX" sz="2400" b="1" dirty="0" smtClean="0">
              <a:solidFill>
                <a:schemeClr val="bg1"/>
              </a:solidFill>
              <a:latin typeface="+mj-lt"/>
              <a:ea typeface="+mj-ea"/>
              <a:cs typeface="+mj-cs"/>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2 Diagrama"/>
          <p:cNvGraphicFramePr/>
          <p:nvPr/>
        </p:nvGraphicFramePr>
        <p:xfrm>
          <a:off x="357158" y="1936768"/>
          <a:ext cx="8358246" cy="427831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4 CuadroTexto"/>
          <p:cNvSpPr txBox="1">
            <a:spLocks noChangeArrowheads="1"/>
          </p:cNvSpPr>
          <p:nvPr/>
        </p:nvSpPr>
        <p:spPr bwMode="auto">
          <a:xfrm>
            <a:off x="500063" y="785794"/>
            <a:ext cx="8072437" cy="400050"/>
          </a:xfrm>
          <a:prstGeom prst="rect">
            <a:avLst/>
          </a:prstGeom>
          <a:noFill/>
          <a:ln w="9525">
            <a:noFill/>
            <a:miter lim="800000"/>
            <a:headEnd/>
            <a:tailEnd/>
          </a:ln>
        </p:spPr>
        <p:txBody>
          <a:bodyPr>
            <a:spAutoFit/>
          </a:bodyPr>
          <a:lstStyle/>
          <a:p>
            <a:pPr algn="ctr"/>
            <a:r>
              <a:rPr lang="es-EC" sz="2000" b="1" dirty="0" smtClean="0"/>
              <a:t>Articulación con instrumentos de planificación y proyectos de Inversión</a:t>
            </a:r>
            <a:endParaRPr lang="es-MX" sz="2000" b="1" dirty="0"/>
          </a:p>
        </p:txBody>
      </p:sp>
      <p:sp>
        <p:nvSpPr>
          <p:cNvPr id="7" name="3 Título"/>
          <p:cNvSpPr txBox="1">
            <a:spLocks/>
          </p:cNvSpPr>
          <p:nvPr/>
        </p:nvSpPr>
        <p:spPr bwMode="auto">
          <a:xfrm>
            <a:off x="500034" y="0"/>
            <a:ext cx="8229600" cy="595319"/>
          </a:xfrm>
          <a:prstGeom prst="rect">
            <a:avLst/>
          </a:prstGeom>
          <a:noFill/>
          <a:ln>
            <a:noFill/>
          </a:ln>
          <a:extLst/>
        </p:spPr>
        <p:txBody>
          <a:bodyPr anchor="ctr"/>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eaLnBrk="1" fontAlgn="base" hangingPunct="1">
              <a:spcBef>
                <a:spcPct val="0"/>
              </a:spcBef>
              <a:spcAft>
                <a:spcPct val="0"/>
              </a:spcAft>
              <a:defRPr sz="4400">
                <a:solidFill>
                  <a:schemeClr val="tx2"/>
                </a:solidFill>
                <a:latin typeface="Arial" charset="0"/>
              </a:defRPr>
            </a:lvl6pPr>
            <a:lvl7pPr marL="914400" algn="ctr" rtl="0" eaLnBrk="1" fontAlgn="base" hangingPunct="1">
              <a:spcBef>
                <a:spcPct val="0"/>
              </a:spcBef>
              <a:spcAft>
                <a:spcPct val="0"/>
              </a:spcAft>
              <a:defRPr sz="4400">
                <a:solidFill>
                  <a:schemeClr val="tx2"/>
                </a:solidFill>
                <a:latin typeface="Arial" charset="0"/>
              </a:defRPr>
            </a:lvl7pPr>
            <a:lvl8pPr marL="1371600" algn="ctr" rtl="0" eaLnBrk="1" fontAlgn="base" hangingPunct="1">
              <a:spcBef>
                <a:spcPct val="0"/>
              </a:spcBef>
              <a:spcAft>
                <a:spcPct val="0"/>
              </a:spcAft>
              <a:defRPr sz="4400">
                <a:solidFill>
                  <a:schemeClr val="tx2"/>
                </a:solidFill>
                <a:latin typeface="Arial" charset="0"/>
              </a:defRPr>
            </a:lvl8pPr>
            <a:lvl9pPr marL="1828800" algn="ctr" rtl="0" eaLnBrk="1" fontAlgn="base" hangingPunct="1">
              <a:spcBef>
                <a:spcPct val="0"/>
              </a:spcBef>
              <a:spcAft>
                <a:spcPct val="0"/>
              </a:spcAft>
              <a:defRPr sz="4400">
                <a:solidFill>
                  <a:schemeClr val="tx2"/>
                </a:solidFill>
                <a:latin typeface="Arial" charset="0"/>
              </a:defRPr>
            </a:lvl9pPr>
          </a:lstStyle>
          <a:p>
            <a:pPr marL="514350" indent="-514350" eaLnBrk="1" hangingPunct="1">
              <a:lnSpc>
                <a:spcPct val="150000"/>
              </a:lnSpc>
              <a:defRPr/>
            </a:pPr>
            <a:r>
              <a:rPr lang="es-MX" sz="2800" b="1" dirty="0" smtClean="0">
                <a:solidFill>
                  <a:srgbClr val="003399"/>
                </a:solidFill>
              </a:rPr>
              <a:t>Ejercicio Práctico - MEER</a:t>
            </a:r>
          </a:p>
        </p:txBody>
      </p:sp>
      <p:sp>
        <p:nvSpPr>
          <p:cNvPr id="8" name="7 Flecha derecha">
            <a:hlinkClick r:id="rId7" action="ppaction://hlinksldjump"/>
          </p:cNvPr>
          <p:cNvSpPr/>
          <p:nvPr/>
        </p:nvSpPr>
        <p:spPr>
          <a:xfrm rot="10800000">
            <a:off x="6300192" y="6381328"/>
            <a:ext cx="857256" cy="262382"/>
          </a:xfrm>
          <a:prstGeom prst="rightArrow">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lang="es-EC"/>
          </a:p>
        </p:txBody>
      </p:sp>
      <p:sp>
        <p:nvSpPr>
          <p:cNvPr id="9" name="8 Rectángulo redondeado">
            <a:hlinkClick r:id="rId8" action="ppaction://hlinkfile"/>
          </p:cNvPr>
          <p:cNvSpPr/>
          <p:nvPr/>
        </p:nvSpPr>
        <p:spPr>
          <a:xfrm>
            <a:off x="700068" y="1412776"/>
            <a:ext cx="7643866" cy="500066"/>
          </a:xfrm>
          <a:prstGeom prst="round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es-EC" dirty="0" smtClean="0"/>
              <a:t>Ver proyectos de inversión vinculados</a:t>
            </a:r>
            <a:endParaRPr lang="es-EC"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2 Diagrama"/>
          <p:cNvGraphicFramePr/>
          <p:nvPr/>
        </p:nvGraphicFramePr>
        <p:xfrm>
          <a:off x="214314" y="2071678"/>
          <a:ext cx="8715404" cy="457203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4 CuadroTexto"/>
          <p:cNvSpPr txBox="1">
            <a:spLocks noChangeArrowheads="1"/>
          </p:cNvSpPr>
          <p:nvPr/>
        </p:nvSpPr>
        <p:spPr bwMode="auto">
          <a:xfrm>
            <a:off x="500063" y="785794"/>
            <a:ext cx="8072437" cy="400050"/>
          </a:xfrm>
          <a:prstGeom prst="rect">
            <a:avLst/>
          </a:prstGeom>
          <a:noFill/>
          <a:ln w="9525">
            <a:noFill/>
            <a:miter lim="800000"/>
            <a:headEnd/>
            <a:tailEnd/>
          </a:ln>
        </p:spPr>
        <p:txBody>
          <a:bodyPr>
            <a:spAutoFit/>
          </a:bodyPr>
          <a:lstStyle/>
          <a:p>
            <a:pPr algn="ctr"/>
            <a:r>
              <a:rPr lang="es-EC" sz="2000" b="1" dirty="0" smtClean="0"/>
              <a:t>Articulación con instrumentos de planificación y proyectos de Inversión</a:t>
            </a:r>
            <a:endParaRPr lang="es-MX" sz="2000" b="1" dirty="0"/>
          </a:p>
        </p:txBody>
      </p:sp>
      <p:sp>
        <p:nvSpPr>
          <p:cNvPr id="7" name="3 Título"/>
          <p:cNvSpPr txBox="1">
            <a:spLocks/>
          </p:cNvSpPr>
          <p:nvPr/>
        </p:nvSpPr>
        <p:spPr bwMode="auto">
          <a:xfrm>
            <a:off x="500034" y="0"/>
            <a:ext cx="8229600" cy="595319"/>
          </a:xfrm>
          <a:prstGeom prst="rect">
            <a:avLst/>
          </a:prstGeom>
          <a:noFill/>
          <a:ln>
            <a:noFill/>
          </a:ln>
          <a:extLst/>
        </p:spPr>
        <p:txBody>
          <a:bodyPr anchor="ctr"/>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eaLnBrk="1" fontAlgn="base" hangingPunct="1">
              <a:spcBef>
                <a:spcPct val="0"/>
              </a:spcBef>
              <a:spcAft>
                <a:spcPct val="0"/>
              </a:spcAft>
              <a:defRPr sz="4400">
                <a:solidFill>
                  <a:schemeClr val="tx2"/>
                </a:solidFill>
                <a:latin typeface="Arial" charset="0"/>
              </a:defRPr>
            </a:lvl6pPr>
            <a:lvl7pPr marL="914400" algn="ctr" rtl="0" eaLnBrk="1" fontAlgn="base" hangingPunct="1">
              <a:spcBef>
                <a:spcPct val="0"/>
              </a:spcBef>
              <a:spcAft>
                <a:spcPct val="0"/>
              </a:spcAft>
              <a:defRPr sz="4400">
                <a:solidFill>
                  <a:schemeClr val="tx2"/>
                </a:solidFill>
                <a:latin typeface="Arial" charset="0"/>
              </a:defRPr>
            </a:lvl7pPr>
            <a:lvl8pPr marL="1371600" algn="ctr" rtl="0" eaLnBrk="1" fontAlgn="base" hangingPunct="1">
              <a:spcBef>
                <a:spcPct val="0"/>
              </a:spcBef>
              <a:spcAft>
                <a:spcPct val="0"/>
              </a:spcAft>
              <a:defRPr sz="4400">
                <a:solidFill>
                  <a:schemeClr val="tx2"/>
                </a:solidFill>
                <a:latin typeface="Arial" charset="0"/>
              </a:defRPr>
            </a:lvl8pPr>
            <a:lvl9pPr marL="1828800" algn="ctr" rtl="0" eaLnBrk="1" fontAlgn="base" hangingPunct="1">
              <a:spcBef>
                <a:spcPct val="0"/>
              </a:spcBef>
              <a:spcAft>
                <a:spcPct val="0"/>
              </a:spcAft>
              <a:defRPr sz="4400">
                <a:solidFill>
                  <a:schemeClr val="tx2"/>
                </a:solidFill>
                <a:latin typeface="Arial" charset="0"/>
              </a:defRPr>
            </a:lvl9pPr>
          </a:lstStyle>
          <a:p>
            <a:pPr marL="514350" indent="-514350" eaLnBrk="1" hangingPunct="1">
              <a:lnSpc>
                <a:spcPct val="150000"/>
              </a:lnSpc>
              <a:defRPr/>
            </a:pPr>
            <a:r>
              <a:rPr lang="es-MX" sz="2800" b="1" dirty="0" smtClean="0">
                <a:solidFill>
                  <a:srgbClr val="003399"/>
                </a:solidFill>
              </a:rPr>
              <a:t>Ejercicio Práctico - MEER</a:t>
            </a:r>
          </a:p>
        </p:txBody>
      </p:sp>
      <p:sp>
        <p:nvSpPr>
          <p:cNvPr id="8" name="7 Flecha derecha">
            <a:hlinkClick r:id="rId7" action="ppaction://hlinksldjump"/>
          </p:cNvPr>
          <p:cNvSpPr/>
          <p:nvPr/>
        </p:nvSpPr>
        <p:spPr>
          <a:xfrm rot="10800000">
            <a:off x="6219172" y="6621090"/>
            <a:ext cx="857256" cy="240558"/>
          </a:xfrm>
          <a:prstGeom prst="rightArrow">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lang="es-EC"/>
          </a:p>
        </p:txBody>
      </p:sp>
      <p:sp>
        <p:nvSpPr>
          <p:cNvPr id="9" name="8 Rectángulo redondeado">
            <a:hlinkClick r:id="rId8" action="ppaction://hlinkfile"/>
          </p:cNvPr>
          <p:cNvSpPr/>
          <p:nvPr/>
        </p:nvSpPr>
        <p:spPr>
          <a:xfrm>
            <a:off x="792901" y="1556792"/>
            <a:ext cx="7643866" cy="500066"/>
          </a:xfrm>
          <a:prstGeom prst="round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es-EC" dirty="0" smtClean="0"/>
              <a:t>Ver proyectos de inversión vinculados</a:t>
            </a:r>
            <a:endParaRPr lang="es-EC"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2 Diagrama"/>
          <p:cNvGraphicFramePr/>
          <p:nvPr/>
        </p:nvGraphicFramePr>
        <p:xfrm>
          <a:off x="214314" y="1807147"/>
          <a:ext cx="8715404" cy="457203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4 CuadroTexto"/>
          <p:cNvSpPr txBox="1">
            <a:spLocks noChangeArrowheads="1"/>
          </p:cNvSpPr>
          <p:nvPr/>
        </p:nvSpPr>
        <p:spPr bwMode="auto">
          <a:xfrm>
            <a:off x="500063" y="785794"/>
            <a:ext cx="8072437" cy="400050"/>
          </a:xfrm>
          <a:prstGeom prst="rect">
            <a:avLst/>
          </a:prstGeom>
          <a:noFill/>
          <a:ln w="9525">
            <a:noFill/>
            <a:miter lim="800000"/>
            <a:headEnd/>
            <a:tailEnd/>
          </a:ln>
        </p:spPr>
        <p:txBody>
          <a:bodyPr>
            <a:spAutoFit/>
          </a:bodyPr>
          <a:lstStyle/>
          <a:p>
            <a:pPr algn="ctr"/>
            <a:r>
              <a:rPr lang="es-EC" sz="2000" b="1" dirty="0" smtClean="0"/>
              <a:t>Articulación con instrumentos de planificación y proyectos de Inversión</a:t>
            </a:r>
            <a:endParaRPr lang="es-MX" sz="2000" b="1" dirty="0"/>
          </a:p>
        </p:txBody>
      </p:sp>
      <p:sp>
        <p:nvSpPr>
          <p:cNvPr id="7" name="3 Título"/>
          <p:cNvSpPr txBox="1">
            <a:spLocks/>
          </p:cNvSpPr>
          <p:nvPr/>
        </p:nvSpPr>
        <p:spPr bwMode="auto">
          <a:xfrm>
            <a:off x="500034" y="0"/>
            <a:ext cx="8229600" cy="595319"/>
          </a:xfrm>
          <a:prstGeom prst="rect">
            <a:avLst/>
          </a:prstGeom>
          <a:noFill/>
          <a:ln>
            <a:noFill/>
          </a:ln>
          <a:extLst/>
        </p:spPr>
        <p:txBody>
          <a:bodyPr anchor="ctr"/>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eaLnBrk="1" fontAlgn="base" hangingPunct="1">
              <a:spcBef>
                <a:spcPct val="0"/>
              </a:spcBef>
              <a:spcAft>
                <a:spcPct val="0"/>
              </a:spcAft>
              <a:defRPr sz="4400">
                <a:solidFill>
                  <a:schemeClr val="tx2"/>
                </a:solidFill>
                <a:latin typeface="Arial" charset="0"/>
              </a:defRPr>
            </a:lvl6pPr>
            <a:lvl7pPr marL="914400" algn="ctr" rtl="0" eaLnBrk="1" fontAlgn="base" hangingPunct="1">
              <a:spcBef>
                <a:spcPct val="0"/>
              </a:spcBef>
              <a:spcAft>
                <a:spcPct val="0"/>
              </a:spcAft>
              <a:defRPr sz="4400">
                <a:solidFill>
                  <a:schemeClr val="tx2"/>
                </a:solidFill>
                <a:latin typeface="Arial" charset="0"/>
              </a:defRPr>
            </a:lvl7pPr>
            <a:lvl8pPr marL="1371600" algn="ctr" rtl="0" eaLnBrk="1" fontAlgn="base" hangingPunct="1">
              <a:spcBef>
                <a:spcPct val="0"/>
              </a:spcBef>
              <a:spcAft>
                <a:spcPct val="0"/>
              </a:spcAft>
              <a:defRPr sz="4400">
                <a:solidFill>
                  <a:schemeClr val="tx2"/>
                </a:solidFill>
                <a:latin typeface="Arial" charset="0"/>
              </a:defRPr>
            </a:lvl8pPr>
            <a:lvl9pPr marL="1828800" algn="ctr" rtl="0" eaLnBrk="1" fontAlgn="base" hangingPunct="1">
              <a:spcBef>
                <a:spcPct val="0"/>
              </a:spcBef>
              <a:spcAft>
                <a:spcPct val="0"/>
              </a:spcAft>
              <a:defRPr sz="4400">
                <a:solidFill>
                  <a:schemeClr val="tx2"/>
                </a:solidFill>
                <a:latin typeface="Arial" charset="0"/>
              </a:defRPr>
            </a:lvl9pPr>
          </a:lstStyle>
          <a:p>
            <a:pPr marL="514350" indent="-514350" eaLnBrk="1" hangingPunct="1">
              <a:lnSpc>
                <a:spcPct val="150000"/>
              </a:lnSpc>
              <a:defRPr/>
            </a:pPr>
            <a:r>
              <a:rPr lang="es-MX" sz="2800" b="1" dirty="0" smtClean="0">
                <a:solidFill>
                  <a:srgbClr val="003399"/>
                </a:solidFill>
              </a:rPr>
              <a:t>Ejercicio Práctico - MEER</a:t>
            </a:r>
          </a:p>
        </p:txBody>
      </p:sp>
      <p:sp>
        <p:nvSpPr>
          <p:cNvPr id="8" name="7 Flecha derecha">
            <a:hlinkClick r:id="rId7" action="ppaction://hlinksldjump"/>
          </p:cNvPr>
          <p:cNvSpPr/>
          <p:nvPr/>
        </p:nvSpPr>
        <p:spPr>
          <a:xfrm rot="10800000">
            <a:off x="6072198" y="6429396"/>
            <a:ext cx="857256" cy="357190"/>
          </a:xfrm>
          <a:prstGeom prst="rightArrow">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lang="es-EC"/>
          </a:p>
        </p:txBody>
      </p:sp>
      <p:sp>
        <p:nvSpPr>
          <p:cNvPr id="9" name="8 Rectángulo redondeado">
            <a:hlinkClick r:id="rId8" action="ppaction://hlinkfile"/>
          </p:cNvPr>
          <p:cNvSpPr/>
          <p:nvPr/>
        </p:nvSpPr>
        <p:spPr>
          <a:xfrm>
            <a:off x="792901" y="1314358"/>
            <a:ext cx="7643866" cy="500066"/>
          </a:xfrm>
          <a:prstGeom prst="round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es-EC" dirty="0" smtClean="0"/>
              <a:t>Ver proyectos de inversión vinculados</a:t>
            </a:r>
            <a:endParaRPr lang="es-EC"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2 Diagrama"/>
          <p:cNvGraphicFramePr/>
          <p:nvPr/>
        </p:nvGraphicFramePr>
        <p:xfrm>
          <a:off x="214314" y="2000240"/>
          <a:ext cx="8715404" cy="457203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4 CuadroTexto"/>
          <p:cNvSpPr txBox="1">
            <a:spLocks noChangeArrowheads="1"/>
          </p:cNvSpPr>
          <p:nvPr/>
        </p:nvSpPr>
        <p:spPr bwMode="auto">
          <a:xfrm>
            <a:off x="500063" y="785794"/>
            <a:ext cx="8072437" cy="400050"/>
          </a:xfrm>
          <a:prstGeom prst="rect">
            <a:avLst/>
          </a:prstGeom>
          <a:noFill/>
          <a:ln w="9525">
            <a:noFill/>
            <a:miter lim="800000"/>
            <a:headEnd/>
            <a:tailEnd/>
          </a:ln>
        </p:spPr>
        <p:txBody>
          <a:bodyPr>
            <a:spAutoFit/>
          </a:bodyPr>
          <a:lstStyle/>
          <a:p>
            <a:pPr algn="ctr"/>
            <a:r>
              <a:rPr lang="es-EC" sz="2000" b="1" dirty="0" smtClean="0"/>
              <a:t>Articulación con instrumentos de planificación y proyectos de Inversión</a:t>
            </a:r>
            <a:endParaRPr lang="es-MX" sz="2000" b="1" dirty="0"/>
          </a:p>
        </p:txBody>
      </p:sp>
      <p:sp>
        <p:nvSpPr>
          <p:cNvPr id="7" name="3 Título"/>
          <p:cNvSpPr txBox="1">
            <a:spLocks/>
          </p:cNvSpPr>
          <p:nvPr/>
        </p:nvSpPr>
        <p:spPr bwMode="auto">
          <a:xfrm>
            <a:off x="500034" y="0"/>
            <a:ext cx="8229600" cy="595319"/>
          </a:xfrm>
          <a:prstGeom prst="rect">
            <a:avLst/>
          </a:prstGeom>
          <a:noFill/>
          <a:ln>
            <a:noFill/>
          </a:ln>
          <a:extLst/>
        </p:spPr>
        <p:txBody>
          <a:bodyPr anchor="ctr"/>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eaLnBrk="1" fontAlgn="base" hangingPunct="1">
              <a:spcBef>
                <a:spcPct val="0"/>
              </a:spcBef>
              <a:spcAft>
                <a:spcPct val="0"/>
              </a:spcAft>
              <a:defRPr sz="4400">
                <a:solidFill>
                  <a:schemeClr val="tx2"/>
                </a:solidFill>
                <a:latin typeface="Arial" charset="0"/>
              </a:defRPr>
            </a:lvl6pPr>
            <a:lvl7pPr marL="914400" algn="ctr" rtl="0" eaLnBrk="1" fontAlgn="base" hangingPunct="1">
              <a:spcBef>
                <a:spcPct val="0"/>
              </a:spcBef>
              <a:spcAft>
                <a:spcPct val="0"/>
              </a:spcAft>
              <a:defRPr sz="4400">
                <a:solidFill>
                  <a:schemeClr val="tx2"/>
                </a:solidFill>
                <a:latin typeface="Arial" charset="0"/>
              </a:defRPr>
            </a:lvl7pPr>
            <a:lvl8pPr marL="1371600" algn="ctr" rtl="0" eaLnBrk="1" fontAlgn="base" hangingPunct="1">
              <a:spcBef>
                <a:spcPct val="0"/>
              </a:spcBef>
              <a:spcAft>
                <a:spcPct val="0"/>
              </a:spcAft>
              <a:defRPr sz="4400">
                <a:solidFill>
                  <a:schemeClr val="tx2"/>
                </a:solidFill>
                <a:latin typeface="Arial" charset="0"/>
              </a:defRPr>
            </a:lvl8pPr>
            <a:lvl9pPr marL="1828800" algn="ctr" rtl="0" eaLnBrk="1" fontAlgn="base" hangingPunct="1">
              <a:spcBef>
                <a:spcPct val="0"/>
              </a:spcBef>
              <a:spcAft>
                <a:spcPct val="0"/>
              </a:spcAft>
              <a:defRPr sz="4400">
                <a:solidFill>
                  <a:schemeClr val="tx2"/>
                </a:solidFill>
                <a:latin typeface="Arial" charset="0"/>
              </a:defRPr>
            </a:lvl9pPr>
          </a:lstStyle>
          <a:p>
            <a:pPr marL="514350" indent="-514350" eaLnBrk="1" hangingPunct="1">
              <a:lnSpc>
                <a:spcPct val="150000"/>
              </a:lnSpc>
              <a:defRPr/>
            </a:pPr>
            <a:r>
              <a:rPr lang="es-MX" sz="2800" b="1" dirty="0" smtClean="0">
                <a:solidFill>
                  <a:srgbClr val="003399"/>
                </a:solidFill>
              </a:rPr>
              <a:t>Ejercicio Práctico - MEER</a:t>
            </a:r>
          </a:p>
        </p:txBody>
      </p:sp>
      <p:sp>
        <p:nvSpPr>
          <p:cNvPr id="8" name="7 Flecha derecha">
            <a:hlinkClick r:id="rId7" action="ppaction://hlinksldjump"/>
          </p:cNvPr>
          <p:cNvSpPr/>
          <p:nvPr/>
        </p:nvSpPr>
        <p:spPr>
          <a:xfrm rot="10800000">
            <a:off x="6072197" y="6546028"/>
            <a:ext cx="857256" cy="311972"/>
          </a:xfrm>
          <a:prstGeom prst="rightArrow">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lang="es-EC"/>
          </a:p>
        </p:txBody>
      </p:sp>
      <p:sp>
        <p:nvSpPr>
          <p:cNvPr id="9" name="8 Rectángulo redondeado">
            <a:hlinkClick r:id="rId8" action="ppaction://hlinkfile"/>
          </p:cNvPr>
          <p:cNvSpPr/>
          <p:nvPr/>
        </p:nvSpPr>
        <p:spPr>
          <a:xfrm>
            <a:off x="714348" y="1484784"/>
            <a:ext cx="7643866" cy="500066"/>
          </a:xfrm>
          <a:prstGeom prst="round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es-EC" dirty="0" smtClean="0"/>
              <a:t>Ver proyectos de inversión vinculados</a:t>
            </a:r>
            <a:endParaRPr lang="es-EC"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3 Título"/>
          <p:cNvSpPr txBox="1">
            <a:spLocks/>
          </p:cNvSpPr>
          <p:nvPr/>
        </p:nvSpPr>
        <p:spPr bwMode="auto">
          <a:xfrm>
            <a:off x="500034" y="0"/>
            <a:ext cx="8229600" cy="595319"/>
          </a:xfrm>
          <a:prstGeom prst="rect">
            <a:avLst/>
          </a:prstGeom>
          <a:noFill/>
          <a:ln>
            <a:noFill/>
          </a:ln>
          <a:extLst/>
        </p:spPr>
        <p:txBody>
          <a:bodyPr anchor="ctr"/>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eaLnBrk="1" fontAlgn="base" hangingPunct="1">
              <a:spcBef>
                <a:spcPct val="0"/>
              </a:spcBef>
              <a:spcAft>
                <a:spcPct val="0"/>
              </a:spcAft>
              <a:defRPr sz="4400">
                <a:solidFill>
                  <a:schemeClr val="tx2"/>
                </a:solidFill>
                <a:latin typeface="Arial" charset="0"/>
              </a:defRPr>
            </a:lvl6pPr>
            <a:lvl7pPr marL="914400" algn="ctr" rtl="0" eaLnBrk="1" fontAlgn="base" hangingPunct="1">
              <a:spcBef>
                <a:spcPct val="0"/>
              </a:spcBef>
              <a:spcAft>
                <a:spcPct val="0"/>
              </a:spcAft>
              <a:defRPr sz="4400">
                <a:solidFill>
                  <a:schemeClr val="tx2"/>
                </a:solidFill>
                <a:latin typeface="Arial" charset="0"/>
              </a:defRPr>
            </a:lvl7pPr>
            <a:lvl8pPr marL="1371600" algn="ctr" rtl="0" eaLnBrk="1" fontAlgn="base" hangingPunct="1">
              <a:spcBef>
                <a:spcPct val="0"/>
              </a:spcBef>
              <a:spcAft>
                <a:spcPct val="0"/>
              </a:spcAft>
              <a:defRPr sz="4400">
                <a:solidFill>
                  <a:schemeClr val="tx2"/>
                </a:solidFill>
                <a:latin typeface="Arial" charset="0"/>
              </a:defRPr>
            </a:lvl8pPr>
            <a:lvl9pPr marL="1828800" algn="ctr" rtl="0" eaLnBrk="1" fontAlgn="base" hangingPunct="1">
              <a:spcBef>
                <a:spcPct val="0"/>
              </a:spcBef>
              <a:spcAft>
                <a:spcPct val="0"/>
              </a:spcAft>
              <a:defRPr sz="4400">
                <a:solidFill>
                  <a:schemeClr val="tx2"/>
                </a:solidFill>
                <a:latin typeface="Arial" charset="0"/>
              </a:defRPr>
            </a:lvl9pPr>
          </a:lstStyle>
          <a:p>
            <a:pPr marL="514350" indent="-514350" eaLnBrk="1" hangingPunct="1">
              <a:lnSpc>
                <a:spcPct val="150000"/>
              </a:lnSpc>
              <a:defRPr/>
            </a:pPr>
            <a:r>
              <a:rPr lang="es-MX" sz="2800" b="1" dirty="0" smtClean="0">
                <a:solidFill>
                  <a:srgbClr val="003399"/>
                </a:solidFill>
              </a:rPr>
              <a:t>Ejercicio Práctico - MJDHC</a:t>
            </a:r>
          </a:p>
        </p:txBody>
      </p:sp>
      <p:graphicFrame>
        <p:nvGraphicFramePr>
          <p:cNvPr id="5" name="4 Diagrama"/>
          <p:cNvGraphicFramePr/>
          <p:nvPr>
            <p:extLst>
              <p:ext uri="{D42A27DB-BD31-4B8C-83A1-F6EECF244321}">
                <p14:modId xmlns:p14="http://schemas.microsoft.com/office/powerpoint/2010/main" val="1562725028"/>
              </p:ext>
            </p:extLst>
          </p:nvPr>
        </p:nvGraphicFramePr>
        <p:xfrm>
          <a:off x="285720" y="746151"/>
          <a:ext cx="8572560" cy="450846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3 CuadroTexto"/>
          <p:cNvSpPr txBox="1"/>
          <p:nvPr/>
        </p:nvSpPr>
        <p:spPr>
          <a:xfrm>
            <a:off x="1619672" y="908720"/>
            <a:ext cx="2160240" cy="369332"/>
          </a:xfrm>
          <a:prstGeom prst="rect">
            <a:avLst/>
          </a:prstGeom>
          <a:noFill/>
        </p:spPr>
        <p:txBody>
          <a:bodyPr wrap="square" rtlCol="0">
            <a:spAutoFit/>
          </a:bodyPr>
          <a:lstStyle/>
          <a:p>
            <a:r>
              <a:rPr lang="es-EC" dirty="0" smtClean="0"/>
              <a:t>Datos Institucionales</a:t>
            </a:r>
            <a:endParaRPr lang="es-EC" dirty="0"/>
          </a:p>
        </p:txBody>
      </p:sp>
    </p:spTree>
    <p:extLst>
      <p:ext uri="{BB962C8B-B14F-4D97-AF65-F5344CB8AC3E}">
        <p14:creationId xmlns:p14="http://schemas.microsoft.com/office/powerpoint/2010/main" val="1301577288"/>
      </p:ext>
    </p:extLst>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3 Título"/>
          <p:cNvSpPr txBox="1">
            <a:spLocks/>
          </p:cNvSpPr>
          <p:nvPr/>
        </p:nvSpPr>
        <p:spPr bwMode="auto">
          <a:xfrm>
            <a:off x="500034" y="0"/>
            <a:ext cx="8229600" cy="595319"/>
          </a:xfrm>
          <a:prstGeom prst="rect">
            <a:avLst/>
          </a:prstGeom>
          <a:noFill/>
          <a:ln>
            <a:noFill/>
          </a:ln>
          <a:extLst/>
        </p:spPr>
        <p:txBody>
          <a:bodyPr anchor="ctr"/>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eaLnBrk="1" fontAlgn="base" hangingPunct="1">
              <a:spcBef>
                <a:spcPct val="0"/>
              </a:spcBef>
              <a:spcAft>
                <a:spcPct val="0"/>
              </a:spcAft>
              <a:defRPr sz="4400">
                <a:solidFill>
                  <a:schemeClr val="tx2"/>
                </a:solidFill>
                <a:latin typeface="Arial" charset="0"/>
              </a:defRPr>
            </a:lvl6pPr>
            <a:lvl7pPr marL="914400" algn="ctr" rtl="0" eaLnBrk="1" fontAlgn="base" hangingPunct="1">
              <a:spcBef>
                <a:spcPct val="0"/>
              </a:spcBef>
              <a:spcAft>
                <a:spcPct val="0"/>
              </a:spcAft>
              <a:defRPr sz="4400">
                <a:solidFill>
                  <a:schemeClr val="tx2"/>
                </a:solidFill>
                <a:latin typeface="Arial" charset="0"/>
              </a:defRPr>
            </a:lvl7pPr>
            <a:lvl8pPr marL="1371600" algn="ctr" rtl="0" eaLnBrk="1" fontAlgn="base" hangingPunct="1">
              <a:spcBef>
                <a:spcPct val="0"/>
              </a:spcBef>
              <a:spcAft>
                <a:spcPct val="0"/>
              </a:spcAft>
              <a:defRPr sz="4400">
                <a:solidFill>
                  <a:schemeClr val="tx2"/>
                </a:solidFill>
                <a:latin typeface="Arial" charset="0"/>
              </a:defRPr>
            </a:lvl8pPr>
            <a:lvl9pPr marL="1828800" algn="ctr" rtl="0" eaLnBrk="1" fontAlgn="base" hangingPunct="1">
              <a:spcBef>
                <a:spcPct val="0"/>
              </a:spcBef>
              <a:spcAft>
                <a:spcPct val="0"/>
              </a:spcAft>
              <a:defRPr sz="4400">
                <a:solidFill>
                  <a:schemeClr val="tx2"/>
                </a:solidFill>
                <a:latin typeface="Arial" charset="0"/>
              </a:defRPr>
            </a:lvl9pPr>
          </a:lstStyle>
          <a:p>
            <a:pPr marL="514350" indent="-514350" eaLnBrk="1" hangingPunct="1">
              <a:lnSpc>
                <a:spcPct val="150000"/>
              </a:lnSpc>
              <a:defRPr/>
            </a:pPr>
            <a:r>
              <a:rPr lang="es-MX" sz="2800" b="1" dirty="0" smtClean="0">
                <a:solidFill>
                  <a:srgbClr val="003399"/>
                </a:solidFill>
              </a:rPr>
              <a:t>Ejercicio Práctico - MJDH</a:t>
            </a:r>
          </a:p>
        </p:txBody>
      </p:sp>
      <p:graphicFrame>
        <p:nvGraphicFramePr>
          <p:cNvPr id="4" name="3 Tabla"/>
          <p:cNvGraphicFramePr>
            <a:graphicFrameLocks noGrp="1"/>
          </p:cNvGraphicFramePr>
          <p:nvPr>
            <p:extLst>
              <p:ext uri="{D42A27DB-BD31-4B8C-83A1-F6EECF244321}">
                <p14:modId xmlns:p14="http://schemas.microsoft.com/office/powerpoint/2010/main" val="3921867115"/>
              </p:ext>
            </p:extLst>
          </p:nvPr>
        </p:nvGraphicFramePr>
        <p:xfrm>
          <a:off x="142876" y="642919"/>
          <a:ext cx="8858281" cy="6086091"/>
        </p:xfrm>
        <a:graphic>
          <a:graphicData uri="http://schemas.openxmlformats.org/drawingml/2006/table">
            <a:tbl>
              <a:tblPr firstRow="1" bandRow="1">
                <a:tableStyleId>{5C22544A-7EE6-4342-B048-85BDC9FD1C3A}</a:tableStyleId>
              </a:tblPr>
              <a:tblGrid>
                <a:gridCol w="1571604"/>
                <a:gridCol w="5500726"/>
                <a:gridCol w="928694"/>
                <a:gridCol w="857257"/>
              </a:tblGrid>
              <a:tr h="748139">
                <a:tc>
                  <a:txBody>
                    <a:bodyPr/>
                    <a:lstStyle/>
                    <a:p>
                      <a:pPr algn="ctr"/>
                      <a:r>
                        <a:rPr lang="es-EC" sz="1100" dirty="0" smtClean="0"/>
                        <a:t>OEI</a:t>
                      </a:r>
                      <a:endParaRPr lang="es-EC" sz="1100" dirty="0"/>
                    </a:p>
                  </a:txBody>
                  <a:tcPr/>
                </a:tc>
                <a:tc>
                  <a:txBody>
                    <a:bodyPr/>
                    <a:lstStyle/>
                    <a:p>
                      <a:pPr algn="ctr"/>
                      <a:r>
                        <a:rPr lang="es-EC" sz="1100" dirty="0" smtClean="0"/>
                        <a:t>Indicador</a:t>
                      </a:r>
                      <a:endParaRPr lang="es-EC" sz="1100" dirty="0"/>
                    </a:p>
                  </a:txBody>
                  <a:tcPr/>
                </a:tc>
                <a:tc>
                  <a:txBody>
                    <a:bodyPr/>
                    <a:lstStyle/>
                    <a:p>
                      <a:pPr algn="ctr"/>
                      <a:r>
                        <a:rPr lang="es-EC" sz="1100" dirty="0" smtClean="0"/>
                        <a:t>Articulación</a:t>
                      </a:r>
                    </a:p>
                    <a:p>
                      <a:pPr algn="ctr"/>
                      <a:r>
                        <a:rPr lang="es-EC" sz="1100" dirty="0" smtClean="0"/>
                        <a:t>Instrumentos</a:t>
                      </a:r>
                      <a:r>
                        <a:rPr lang="es-EC" sz="1100" baseline="0" dirty="0" smtClean="0"/>
                        <a:t> planificación</a:t>
                      </a:r>
                      <a:endParaRPr lang="es-EC" sz="1100" dirty="0"/>
                    </a:p>
                  </a:txBody>
                  <a:tcPr/>
                </a:tc>
                <a:tc>
                  <a:txBody>
                    <a:bodyPr/>
                    <a:lstStyle/>
                    <a:p>
                      <a:pPr algn="ctr"/>
                      <a:r>
                        <a:rPr lang="es-EC" sz="1100" dirty="0" smtClean="0"/>
                        <a:t>Articulación Inversión</a:t>
                      </a:r>
                      <a:endParaRPr lang="es-EC" sz="1100" dirty="0"/>
                    </a:p>
                  </a:txBody>
                  <a:tcPr/>
                </a:tc>
              </a:tr>
              <a:tr h="1075461">
                <a:tc>
                  <a:txBody>
                    <a:bodyPr/>
                    <a:lstStyle/>
                    <a:p>
                      <a:pPr algn="just"/>
                      <a:r>
                        <a:rPr lang="es-EC" sz="1050" dirty="0" smtClean="0"/>
                        <a:t>Incrementar la rehabilitación y reinserción de las personas adultas y adolescentes en conflicto con la ley</a:t>
                      </a:r>
                      <a:endParaRPr lang="es-EC" sz="1050" dirty="0"/>
                    </a:p>
                  </a:txBody>
                  <a:tcPr/>
                </a:tc>
                <a:tc>
                  <a:txBody>
                    <a:bodyPr/>
                    <a:lstStyle/>
                    <a:p>
                      <a:r>
                        <a:rPr lang="es-EC" sz="1050" dirty="0" smtClean="0"/>
                        <a:t>Porcentaje de personas privadas de libertad que participan en programas instaurados sobre la base del modelo de Atención Integral a PPL, como el de talleres laborales.</a:t>
                      </a:r>
                      <a:endParaRPr lang="es-EC" sz="1050" b="1" dirty="0"/>
                    </a:p>
                  </a:txBody>
                  <a:tcPr/>
                </a:tc>
                <a:tc>
                  <a:txBody>
                    <a:bodyPr/>
                    <a:lstStyle/>
                    <a:p>
                      <a:pPr algn="ctr"/>
                      <a:endParaRPr lang="es-EC" sz="1050" b="1" dirty="0" smtClean="0">
                        <a:hlinkClick r:id="" action="ppaction://noaction"/>
                      </a:endParaRPr>
                    </a:p>
                    <a:p>
                      <a:pPr algn="ctr"/>
                      <a:endParaRPr lang="es-EC" sz="1050" b="1" dirty="0" smtClean="0">
                        <a:hlinkClick r:id="" action="ppaction://noaction"/>
                      </a:endParaRPr>
                    </a:p>
                    <a:p>
                      <a:pPr algn="ctr"/>
                      <a:endParaRPr lang="es-EC" sz="1050" b="1" dirty="0" smtClean="0">
                        <a:hlinkClick r:id="" action="ppaction://noaction"/>
                      </a:endParaRPr>
                    </a:p>
                    <a:p>
                      <a:pPr algn="ctr"/>
                      <a:r>
                        <a:rPr lang="es-EC" sz="1050" b="1" dirty="0" smtClean="0">
                          <a:hlinkClick r:id="rId3" action="ppaction://hlinksldjump"/>
                        </a:rPr>
                        <a:t>Ver</a:t>
                      </a:r>
                      <a:endParaRPr lang="es-EC" sz="1050" b="1" dirty="0"/>
                    </a:p>
                  </a:txBody>
                  <a:tcPr/>
                </a:tc>
                <a:tc>
                  <a:txBody>
                    <a:bodyPr/>
                    <a:lstStyle/>
                    <a:p>
                      <a:pPr algn="ctr"/>
                      <a:endParaRPr lang="es-EC" sz="1050" b="1" dirty="0" smtClean="0">
                        <a:hlinkClick r:id="" action="ppaction://hlinkfile"/>
                      </a:endParaRPr>
                    </a:p>
                    <a:p>
                      <a:pPr algn="ctr"/>
                      <a:endParaRPr lang="es-EC" sz="1050" b="1" dirty="0" smtClean="0">
                        <a:hlinkClick r:id="" action="ppaction://hlinkfile"/>
                      </a:endParaRPr>
                    </a:p>
                    <a:p>
                      <a:pPr algn="ctr"/>
                      <a:endParaRPr lang="es-EC" sz="1050" b="1" dirty="0" smtClean="0">
                        <a:hlinkClick r:id="" action="ppaction://hlinkfile"/>
                      </a:endParaRPr>
                    </a:p>
                    <a:p>
                      <a:pPr algn="ctr"/>
                      <a:r>
                        <a:rPr lang="es-EC" sz="1050" b="1" dirty="0" smtClean="0">
                          <a:hlinkClick r:id="rId4" action="ppaction://hlinkfile"/>
                        </a:rPr>
                        <a:t>Ver</a:t>
                      </a:r>
                      <a:endParaRPr lang="es-EC" sz="1050" b="1" dirty="0"/>
                    </a:p>
                  </a:txBody>
                  <a:tcPr/>
                </a:tc>
              </a:tr>
              <a:tr h="1036171">
                <a:tc rowSpan="2">
                  <a:txBody>
                    <a:bodyPr/>
                    <a:lstStyle/>
                    <a:p>
                      <a:pPr algn="just"/>
                      <a:r>
                        <a:rPr lang="es-EC" sz="1050" dirty="0" smtClean="0"/>
                        <a:t>Reducir los niveles de violencia, inseguridad y hacinamiento de los centros de atención a personas adultas y adolescentes en conflicto con la ley.</a:t>
                      </a:r>
                    </a:p>
                    <a:p>
                      <a:pPr algn="l"/>
                      <a:endParaRPr lang="es-EC" sz="1050" dirty="0"/>
                    </a:p>
                  </a:txBody>
                  <a:tcPr anchor="ctr"/>
                </a:tc>
                <a:tc>
                  <a:txBody>
                    <a:bodyPr/>
                    <a:lstStyle/>
                    <a:p>
                      <a:r>
                        <a:rPr lang="es-EC" sz="1050" dirty="0" smtClean="0"/>
                        <a:t>Índice de control y seguridad en centros de detención.</a:t>
                      </a:r>
                      <a:endParaRPr lang="es-EC" sz="1050" b="1" dirty="0"/>
                    </a:p>
                  </a:txBody>
                  <a:tcPr/>
                </a:tc>
                <a:tc rowSpan="2">
                  <a:txBody>
                    <a:bodyPr/>
                    <a:lstStyle/>
                    <a:p>
                      <a:pPr algn="ctr"/>
                      <a:endParaRPr lang="es-EC" sz="1050" b="1" dirty="0" smtClean="0">
                        <a:hlinkClick r:id="" action="ppaction://noaction"/>
                      </a:endParaRPr>
                    </a:p>
                    <a:p>
                      <a:pPr algn="ctr"/>
                      <a:endParaRPr lang="es-EC" sz="1050" b="1" dirty="0" smtClean="0">
                        <a:hlinkClick r:id="" action="ppaction://noaction"/>
                      </a:endParaRPr>
                    </a:p>
                    <a:p>
                      <a:pPr algn="ctr"/>
                      <a:endParaRPr lang="es-EC" sz="1050" b="1" dirty="0" smtClean="0">
                        <a:hlinkClick r:id="" action="ppaction://noaction"/>
                      </a:endParaRPr>
                    </a:p>
                    <a:p>
                      <a:pPr algn="ctr"/>
                      <a:endParaRPr lang="es-EC" sz="1050" b="1" dirty="0" smtClean="0">
                        <a:hlinkClick r:id="" action="ppaction://noaction"/>
                      </a:endParaRPr>
                    </a:p>
                    <a:p>
                      <a:pPr algn="ctr"/>
                      <a:endParaRPr lang="es-EC" sz="1050" b="1" dirty="0" smtClean="0">
                        <a:hlinkClick r:id="" action="ppaction://noaction"/>
                      </a:endParaRPr>
                    </a:p>
                    <a:p>
                      <a:pPr algn="ctr"/>
                      <a:r>
                        <a:rPr lang="es-EC" sz="1050" b="1" dirty="0" smtClean="0">
                          <a:hlinkClick r:id="rId5" action="ppaction://hlinksldjump"/>
                        </a:rPr>
                        <a:t>Ver</a:t>
                      </a:r>
                      <a:endParaRPr lang="es-EC" sz="1050" b="1" dirty="0"/>
                    </a:p>
                    <a:p>
                      <a:pPr marL="0" marR="0" indent="0" algn="ctr" defTabSz="914400" rtl="0" eaLnBrk="1" fontAlgn="auto" latinLnBrk="0" hangingPunct="1">
                        <a:lnSpc>
                          <a:spcPct val="100000"/>
                        </a:lnSpc>
                        <a:spcBef>
                          <a:spcPts val="0"/>
                        </a:spcBef>
                        <a:spcAft>
                          <a:spcPts val="0"/>
                        </a:spcAft>
                        <a:buClrTx/>
                        <a:buSzTx/>
                        <a:buFontTx/>
                        <a:buNone/>
                        <a:tabLst/>
                        <a:defRPr/>
                      </a:pPr>
                      <a:endParaRPr lang="es-EC" sz="1050" b="1" dirty="0" smtClean="0"/>
                    </a:p>
                    <a:p>
                      <a:pPr algn="ctr"/>
                      <a:endParaRPr lang="es-EC" sz="1050" b="1" dirty="0"/>
                    </a:p>
                  </a:txBody>
                  <a:tcPr/>
                </a:tc>
                <a:tc rowSpan="2">
                  <a:txBody>
                    <a:bodyPr/>
                    <a:lstStyle/>
                    <a:p>
                      <a:pPr algn="ctr"/>
                      <a:endParaRPr lang="es-EC" sz="1050" b="1" dirty="0" smtClean="0">
                        <a:hlinkClick r:id="" action="ppaction://hlinkfile"/>
                      </a:endParaRPr>
                    </a:p>
                    <a:p>
                      <a:pPr algn="ctr"/>
                      <a:endParaRPr lang="es-EC" sz="1050" b="1" dirty="0" smtClean="0">
                        <a:hlinkClick r:id="" action="ppaction://hlinkfile"/>
                      </a:endParaRPr>
                    </a:p>
                    <a:p>
                      <a:pPr algn="ctr"/>
                      <a:endParaRPr lang="es-EC" sz="1050" b="1" dirty="0" smtClean="0">
                        <a:hlinkClick r:id="" action="ppaction://hlinkfile"/>
                      </a:endParaRPr>
                    </a:p>
                    <a:p>
                      <a:pPr algn="ctr"/>
                      <a:endParaRPr lang="es-EC" sz="1050" b="1" dirty="0" smtClean="0">
                        <a:hlinkClick r:id="" action="ppaction://hlinkfile"/>
                      </a:endParaRPr>
                    </a:p>
                    <a:p>
                      <a:pPr algn="ctr"/>
                      <a:endParaRPr lang="es-EC" sz="1050" b="1" dirty="0" smtClean="0">
                        <a:hlinkClick r:id="" action="ppaction://hlinkfile"/>
                      </a:endParaRPr>
                    </a:p>
                    <a:p>
                      <a:pPr algn="ctr"/>
                      <a:r>
                        <a:rPr lang="es-EC" sz="1050" b="1" dirty="0" smtClean="0">
                          <a:hlinkClick r:id="rId4" action="ppaction://hlinkfile"/>
                        </a:rPr>
                        <a:t>Ver</a:t>
                      </a:r>
                      <a:endParaRPr lang="es-EC" sz="1050" b="1" dirty="0" smtClean="0"/>
                    </a:p>
                    <a:p>
                      <a:pPr marL="0" marR="0" indent="0" algn="ctr" defTabSz="914400" rtl="0" eaLnBrk="1" fontAlgn="auto" latinLnBrk="0" hangingPunct="1">
                        <a:lnSpc>
                          <a:spcPct val="100000"/>
                        </a:lnSpc>
                        <a:spcBef>
                          <a:spcPts val="0"/>
                        </a:spcBef>
                        <a:spcAft>
                          <a:spcPts val="0"/>
                        </a:spcAft>
                        <a:buClrTx/>
                        <a:buSzTx/>
                        <a:buFontTx/>
                        <a:buNone/>
                        <a:tabLst/>
                        <a:defRPr/>
                      </a:pPr>
                      <a:endParaRPr lang="es-EC" sz="1050" b="1" dirty="0" smtClean="0"/>
                    </a:p>
                    <a:p>
                      <a:pPr algn="ctr"/>
                      <a:endParaRPr lang="es-EC" sz="1050" b="1" dirty="0"/>
                    </a:p>
                  </a:txBody>
                  <a:tcPr/>
                </a:tc>
              </a:tr>
              <a:tr h="993449">
                <a:tc vMerge="1">
                  <a:txBody>
                    <a:bodyPr/>
                    <a:lstStyle/>
                    <a:p>
                      <a:endParaRPr lang="es-EC"/>
                    </a:p>
                  </a:txBody>
                  <a:tcPr/>
                </a:tc>
                <a:tc>
                  <a:txBody>
                    <a:bodyPr/>
                    <a:lstStyle/>
                    <a:p>
                      <a:r>
                        <a:rPr lang="es-EC" sz="1050" b="0" dirty="0" smtClean="0"/>
                        <a:t>Porcentaje de hacinamiento en CRS Y CDP.</a:t>
                      </a:r>
                      <a:endParaRPr lang="es-EC" sz="1050" b="0" dirty="0"/>
                    </a:p>
                  </a:txBody>
                  <a:tcPr/>
                </a:tc>
                <a:tc vMerge="1">
                  <a:txBody>
                    <a:bodyPr/>
                    <a:lstStyle/>
                    <a:p>
                      <a:pPr algn="ctr"/>
                      <a:endParaRPr lang="es-EC" sz="1050" b="1" dirty="0"/>
                    </a:p>
                  </a:txBody>
                  <a:tcPr/>
                </a:tc>
                <a:tc vMerge="1">
                  <a:txBody>
                    <a:bodyPr/>
                    <a:lstStyle/>
                    <a:p>
                      <a:pPr algn="ctr"/>
                      <a:endParaRPr lang="es-EC" sz="1050" b="1" dirty="0"/>
                    </a:p>
                  </a:txBody>
                  <a:tcPr/>
                </a:tc>
              </a:tr>
              <a:tr h="1126614">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es-EC" sz="1050" dirty="0" smtClean="0"/>
                        <a:t>Incrementar la efectividad de coordinación entre todos los actores del sector justicia.</a:t>
                      </a:r>
                    </a:p>
                    <a:p>
                      <a:pPr marL="0" algn="l" defTabSz="914400" rtl="0" eaLnBrk="1" latinLnBrk="0" hangingPunct="1"/>
                      <a:endParaRPr lang="es-EC" sz="1050" kern="1200" dirty="0" smtClean="0">
                        <a:solidFill>
                          <a:schemeClr val="dk1"/>
                        </a:solidFill>
                        <a:latin typeface="+mn-lt"/>
                        <a:ea typeface="+mn-ea"/>
                        <a:cs typeface="+mn-cs"/>
                      </a:endParaRPr>
                    </a:p>
                  </a:txBody>
                  <a:tcPr/>
                </a:tc>
                <a:tc>
                  <a:txBody>
                    <a:bodyPr/>
                    <a:lstStyle/>
                    <a:p>
                      <a:r>
                        <a:rPr lang="es-EC" sz="1050" dirty="0" smtClean="0"/>
                        <a:t>Porcentaje de compromisos institucionales ejecutados a tiempo en el periodo</a:t>
                      </a:r>
                    </a:p>
                  </a:txBody>
                  <a:tcPr/>
                </a:tc>
                <a:tc>
                  <a:txBody>
                    <a:bodyPr/>
                    <a:lstStyle/>
                    <a:p>
                      <a:pPr algn="ctr"/>
                      <a:r>
                        <a:rPr lang="es-EC" sz="1050" b="1" dirty="0" smtClean="0">
                          <a:hlinkClick r:id="rId6" action="ppaction://hlinksldjump"/>
                        </a:rPr>
                        <a:t>Ver</a:t>
                      </a:r>
                      <a:endParaRPr lang="es-EC" sz="1050" b="1" dirty="0"/>
                    </a:p>
                  </a:txBody>
                  <a:tcPr/>
                </a:tc>
                <a:tc>
                  <a:txBody>
                    <a:bodyPr/>
                    <a:lstStyle/>
                    <a:p>
                      <a:pPr algn="ctr"/>
                      <a:r>
                        <a:rPr lang="es-EC" sz="1050" b="1" dirty="0" smtClean="0">
                          <a:hlinkClick r:id="rId4" action="ppaction://hlinkfile"/>
                        </a:rPr>
                        <a:t>Ver</a:t>
                      </a:r>
                      <a:endParaRPr lang="es-EC" sz="1050" b="1" dirty="0"/>
                    </a:p>
                  </a:txBody>
                  <a:tcPr/>
                </a:tc>
              </a:tr>
              <a:tr h="1092396">
                <a:tc>
                  <a:txBody>
                    <a:bodyPr/>
                    <a:lstStyle/>
                    <a:p>
                      <a:pPr algn="just"/>
                      <a:r>
                        <a:rPr lang="es-EC" sz="1050" kern="1200" dirty="0" smtClean="0">
                          <a:solidFill>
                            <a:schemeClr val="dk1"/>
                          </a:solidFill>
                          <a:latin typeface="+mn-lt"/>
                          <a:ea typeface="+mn-ea"/>
                          <a:cs typeface="+mn-cs"/>
                        </a:rPr>
                        <a:t>Reducir el numero de causas en las que se afecte las garantías al debido proceso.</a:t>
                      </a:r>
                      <a:endParaRPr lang="es-EC" sz="1050" dirty="0"/>
                    </a:p>
                  </a:txBody>
                  <a:tcPr/>
                </a:tc>
                <a:tc>
                  <a:txBody>
                    <a:bodyPr/>
                    <a:lstStyle/>
                    <a:p>
                      <a:r>
                        <a:rPr lang="es-EC" sz="1050" dirty="0" smtClean="0"/>
                        <a:t>Porcentaje de requerimientos atendidos con apego a las garantías constitucionales y a la ley.</a:t>
                      </a:r>
                    </a:p>
                  </a:txBody>
                  <a:tcPr/>
                </a:tc>
                <a:tc>
                  <a:txBody>
                    <a:bodyPr/>
                    <a:lstStyle/>
                    <a:p>
                      <a:pPr algn="ctr"/>
                      <a:endParaRPr lang="es-EC" sz="1050" b="1" dirty="0" smtClean="0">
                        <a:hlinkClick r:id="" action="ppaction://noaction"/>
                      </a:endParaRPr>
                    </a:p>
                    <a:p>
                      <a:pPr algn="ctr"/>
                      <a:endParaRPr lang="es-EC" sz="1050" b="1" dirty="0" smtClean="0">
                        <a:hlinkClick r:id="" action="ppaction://noaction"/>
                      </a:endParaRPr>
                    </a:p>
                    <a:p>
                      <a:pPr algn="ctr"/>
                      <a:r>
                        <a:rPr lang="es-EC" sz="1050" b="1" dirty="0" smtClean="0">
                          <a:hlinkClick r:id="rId7" action="ppaction://hlinksldjump"/>
                        </a:rPr>
                        <a:t>Ver</a:t>
                      </a:r>
                      <a:endParaRPr lang="es-EC" sz="1050" b="1" dirty="0"/>
                    </a:p>
                  </a:txBody>
                  <a:tcPr/>
                </a:tc>
                <a:tc>
                  <a:txBody>
                    <a:bodyPr/>
                    <a:lstStyle/>
                    <a:p>
                      <a:pPr algn="ctr"/>
                      <a:endParaRPr lang="es-EC" sz="1050" b="1" dirty="0" smtClean="0">
                        <a:hlinkClick r:id="" action="ppaction://hlinkfile"/>
                      </a:endParaRPr>
                    </a:p>
                    <a:p>
                      <a:pPr algn="ctr"/>
                      <a:endParaRPr lang="es-EC" sz="1050" b="1" dirty="0" smtClean="0">
                        <a:hlinkClick r:id="" action="ppaction://hlinkfile"/>
                      </a:endParaRPr>
                    </a:p>
                    <a:p>
                      <a:pPr algn="ctr"/>
                      <a:r>
                        <a:rPr lang="es-EC" sz="1050" b="1" dirty="0" smtClean="0">
                          <a:hlinkClick r:id="rId4" action="ppaction://hlinkfile"/>
                        </a:rPr>
                        <a:t>Ver</a:t>
                      </a:r>
                      <a:endParaRPr lang="es-EC" sz="1050" b="1" dirty="0"/>
                    </a:p>
                  </a:txBody>
                  <a:tcPr/>
                </a:tc>
              </a:tr>
            </a:tbl>
          </a:graphicData>
        </a:graphic>
      </p:graphicFrame>
      <p:graphicFrame>
        <p:nvGraphicFramePr>
          <p:cNvPr id="8" name="7 Tabla"/>
          <p:cNvGraphicFramePr>
            <a:graphicFrameLocks noGrp="1"/>
          </p:cNvGraphicFramePr>
          <p:nvPr>
            <p:extLst>
              <p:ext uri="{D42A27DB-BD31-4B8C-83A1-F6EECF244321}">
                <p14:modId xmlns:p14="http://schemas.microsoft.com/office/powerpoint/2010/main" val="500384746"/>
              </p:ext>
            </p:extLst>
          </p:nvPr>
        </p:nvGraphicFramePr>
        <p:xfrm>
          <a:off x="1907704" y="1785926"/>
          <a:ext cx="5040559" cy="571889"/>
        </p:xfrm>
        <a:graphic>
          <a:graphicData uri="http://schemas.openxmlformats.org/drawingml/2006/table">
            <a:tbl>
              <a:tblPr firstRow="1" bandRow="1">
                <a:tableStyleId>{5C22544A-7EE6-4342-B048-85BDC9FD1C3A}</a:tableStyleId>
              </a:tblPr>
              <a:tblGrid>
                <a:gridCol w="692760"/>
                <a:gridCol w="818222"/>
                <a:gridCol w="1191537"/>
                <a:gridCol w="521876"/>
                <a:gridCol w="887496"/>
                <a:gridCol w="928668"/>
              </a:tblGrid>
              <a:tr h="236609">
                <a:tc>
                  <a:txBody>
                    <a:bodyPr/>
                    <a:lstStyle/>
                    <a:p>
                      <a:r>
                        <a:rPr lang="es-EC" sz="800" dirty="0" smtClean="0">
                          <a:solidFill>
                            <a:schemeClr val="tx1"/>
                          </a:solidFill>
                        </a:rPr>
                        <a:t>Línea</a:t>
                      </a:r>
                      <a:r>
                        <a:rPr lang="es-EC" sz="800" baseline="0" dirty="0" smtClean="0">
                          <a:solidFill>
                            <a:schemeClr val="tx1"/>
                          </a:solidFill>
                        </a:rPr>
                        <a:t> Base</a:t>
                      </a:r>
                      <a:endParaRPr lang="es-EC" sz="800" dirty="0">
                        <a:solidFill>
                          <a:schemeClr val="tx1"/>
                        </a:solidFill>
                      </a:endParaRPr>
                    </a:p>
                  </a:txBody>
                  <a:tcPr>
                    <a:solidFill>
                      <a:schemeClr val="accent6">
                        <a:lumMod val="20000"/>
                        <a:lumOff val="80000"/>
                      </a:schemeClr>
                    </a:solidFill>
                  </a:tcPr>
                </a:tc>
                <a:tc>
                  <a:txBody>
                    <a:bodyPr/>
                    <a:lstStyle/>
                    <a:p>
                      <a:r>
                        <a:rPr lang="es-EC" sz="800" dirty="0" smtClean="0">
                          <a:solidFill>
                            <a:schemeClr val="tx1"/>
                          </a:solidFill>
                        </a:rPr>
                        <a:t>Fecha</a:t>
                      </a:r>
                      <a:endParaRPr lang="es-EC" sz="800" dirty="0">
                        <a:solidFill>
                          <a:schemeClr val="tx1"/>
                        </a:solidFill>
                      </a:endParaRPr>
                    </a:p>
                  </a:txBody>
                  <a:tcPr>
                    <a:solidFill>
                      <a:schemeClr val="accent6">
                        <a:lumMod val="20000"/>
                        <a:lumOff val="80000"/>
                      </a:schemeClr>
                    </a:solidFill>
                  </a:tcPr>
                </a:tc>
                <a:tc>
                  <a:txBody>
                    <a:bodyPr/>
                    <a:lstStyle/>
                    <a:p>
                      <a:r>
                        <a:rPr lang="es-EC" sz="800" dirty="0" smtClean="0">
                          <a:solidFill>
                            <a:schemeClr val="tx1"/>
                          </a:solidFill>
                        </a:rPr>
                        <a:t>Unidad de Medida</a:t>
                      </a:r>
                      <a:endParaRPr lang="es-EC" sz="800" dirty="0">
                        <a:solidFill>
                          <a:schemeClr val="tx1"/>
                        </a:solidFill>
                      </a:endParaRPr>
                    </a:p>
                  </a:txBody>
                  <a:tcPr>
                    <a:solidFill>
                      <a:schemeClr val="accent6">
                        <a:lumMod val="20000"/>
                        <a:lumOff val="80000"/>
                      </a:schemeClr>
                    </a:solidFill>
                  </a:tcPr>
                </a:tc>
                <a:tc>
                  <a:txBody>
                    <a:bodyPr/>
                    <a:lstStyle/>
                    <a:p>
                      <a:r>
                        <a:rPr lang="es-EC" sz="800" dirty="0" smtClean="0">
                          <a:solidFill>
                            <a:schemeClr val="tx1"/>
                          </a:solidFill>
                        </a:rPr>
                        <a:t>Meta</a:t>
                      </a:r>
                      <a:endParaRPr lang="es-EC" sz="800" dirty="0">
                        <a:solidFill>
                          <a:schemeClr val="tx1"/>
                        </a:solidFill>
                      </a:endParaRPr>
                    </a:p>
                  </a:txBody>
                  <a:tcPr>
                    <a:solidFill>
                      <a:schemeClr val="accent6">
                        <a:lumMod val="20000"/>
                        <a:lumOff val="80000"/>
                      </a:schemeClr>
                    </a:solidFill>
                  </a:tcPr>
                </a:tc>
                <a:tc>
                  <a:txBody>
                    <a:bodyPr/>
                    <a:lstStyle/>
                    <a:p>
                      <a:r>
                        <a:rPr lang="es-EC" sz="800" dirty="0" smtClean="0">
                          <a:solidFill>
                            <a:schemeClr val="tx1"/>
                          </a:solidFill>
                        </a:rPr>
                        <a:t>Periodicidad</a:t>
                      </a:r>
                      <a:endParaRPr lang="es-EC" sz="800" dirty="0">
                        <a:solidFill>
                          <a:schemeClr val="tx1"/>
                        </a:solidFill>
                      </a:endParaRPr>
                    </a:p>
                  </a:txBody>
                  <a:tcPr>
                    <a:solidFill>
                      <a:schemeClr val="accent6">
                        <a:lumMod val="20000"/>
                        <a:lumOff val="80000"/>
                      </a:schemeClr>
                    </a:solidFill>
                  </a:tcPr>
                </a:tc>
                <a:tc>
                  <a:txBody>
                    <a:bodyPr/>
                    <a:lstStyle/>
                    <a:p>
                      <a:r>
                        <a:rPr lang="es-EC" sz="800" dirty="0" smtClean="0">
                          <a:solidFill>
                            <a:schemeClr val="tx1"/>
                          </a:solidFill>
                        </a:rPr>
                        <a:t>Fuente</a:t>
                      </a:r>
                      <a:endParaRPr lang="es-EC" sz="800" dirty="0">
                        <a:solidFill>
                          <a:schemeClr val="tx1"/>
                        </a:solidFill>
                      </a:endParaRPr>
                    </a:p>
                  </a:txBody>
                  <a:tcPr>
                    <a:solidFill>
                      <a:schemeClr val="accent6">
                        <a:lumMod val="20000"/>
                        <a:lumOff val="80000"/>
                      </a:schemeClr>
                    </a:solidFill>
                  </a:tcPr>
                </a:tc>
              </a:tr>
              <a:tr h="334895">
                <a:tc>
                  <a:txBody>
                    <a:bodyPr/>
                    <a:lstStyle/>
                    <a:p>
                      <a:r>
                        <a:rPr lang="es-EC" sz="800" dirty="0" smtClean="0">
                          <a:solidFill>
                            <a:schemeClr val="tx1"/>
                          </a:solidFill>
                        </a:rPr>
                        <a:t>50.11</a:t>
                      </a:r>
                      <a:endParaRPr lang="es-EC" sz="800" dirty="0">
                        <a:solidFill>
                          <a:schemeClr val="tx1"/>
                        </a:solidFill>
                      </a:endParaRPr>
                    </a:p>
                  </a:txBody>
                  <a:tcPr>
                    <a:solidFill>
                      <a:schemeClr val="accent2">
                        <a:lumMod val="20000"/>
                        <a:lumOff val="80000"/>
                      </a:schemeClr>
                    </a:solidFill>
                  </a:tcPr>
                </a:tc>
                <a:tc>
                  <a:txBody>
                    <a:bodyPr/>
                    <a:lstStyle/>
                    <a:p>
                      <a:r>
                        <a:rPr lang="es-EC" sz="800" dirty="0" smtClean="0">
                          <a:solidFill>
                            <a:schemeClr val="tx1"/>
                          </a:solidFill>
                        </a:rPr>
                        <a:t>2011-01-01</a:t>
                      </a:r>
                      <a:endParaRPr lang="es-EC" sz="800" dirty="0">
                        <a:solidFill>
                          <a:schemeClr val="tx1"/>
                        </a:solidFill>
                      </a:endParaRPr>
                    </a:p>
                  </a:txBody>
                  <a:tcPr>
                    <a:solidFill>
                      <a:schemeClr val="accent2">
                        <a:lumMod val="20000"/>
                        <a:lumOff val="80000"/>
                      </a:schemeClr>
                    </a:solidFill>
                  </a:tcPr>
                </a:tc>
                <a:tc>
                  <a:txBody>
                    <a:bodyPr/>
                    <a:lstStyle/>
                    <a:p>
                      <a:r>
                        <a:rPr lang="es-EC" sz="800" dirty="0" smtClean="0">
                          <a:solidFill>
                            <a:schemeClr val="tx1"/>
                          </a:solidFill>
                        </a:rPr>
                        <a:t>Porcentaje</a:t>
                      </a:r>
                      <a:endParaRPr lang="es-EC" sz="800" dirty="0">
                        <a:solidFill>
                          <a:schemeClr val="tx1"/>
                        </a:solidFill>
                      </a:endParaRPr>
                    </a:p>
                  </a:txBody>
                  <a:tcPr>
                    <a:solidFill>
                      <a:schemeClr val="accent2">
                        <a:lumMod val="20000"/>
                        <a:lumOff val="80000"/>
                      </a:schemeClr>
                    </a:solidFill>
                  </a:tcPr>
                </a:tc>
                <a:tc>
                  <a:txBody>
                    <a:bodyPr/>
                    <a:lstStyle/>
                    <a:p>
                      <a:r>
                        <a:rPr lang="es-EC" sz="800" dirty="0" smtClean="0">
                          <a:solidFill>
                            <a:schemeClr val="tx1"/>
                          </a:solidFill>
                        </a:rPr>
                        <a:t>70,11</a:t>
                      </a:r>
                      <a:endParaRPr lang="es-EC" sz="800" dirty="0">
                        <a:solidFill>
                          <a:schemeClr val="tx1"/>
                        </a:solidFill>
                      </a:endParaRPr>
                    </a:p>
                  </a:txBody>
                  <a:tcPr>
                    <a:solidFill>
                      <a:schemeClr val="accent2">
                        <a:lumMod val="20000"/>
                        <a:lumOff val="80000"/>
                      </a:schemeClr>
                    </a:solidFill>
                  </a:tcPr>
                </a:tc>
                <a:tc>
                  <a:txBody>
                    <a:bodyPr/>
                    <a:lstStyle/>
                    <a:p>
                      <a:r>
                        <a:rPr lang="es-EC" sz="800" dirty="0" smtClean="0">
                          <a:solidFill>
                            <a:schemeClr val="tx1"/>
                          </a:solidFill>
                        </a:rPr>
                        <a:t>Trimestre</a:t>
                      </a:r>
                      <a:endParaRPr lang="es-EC" sz="800" dirty="0">
                        <a:solidFill>
                          <a:schemeClr val="tx1"/>
                        </a:solidFill>
                      </a:endParaRPr>
                    </a:p>
                  </a:txBody>
                  <a:tcPr>
                    <a:solidFill>
                      <a:schemeClr val="accent2">
                        <a:lumMod val="20000"/>
                        <a:lumOff val="80000"/>
                      </a:schemeClr>
                    </a:solidFill>
                  </a:tcPr>
                </a:tc>
                <a:tc>
                  <a:txBody>
                    <a:bodyPr/>
                    <a:lstStyle/>
                    <a:p>
                      <a:r>
                        <a:rPr lang="es-EC" sz="800" dirty="0" smtClean="0">
                          <a:solidFill>
                            <a:schemeClr val="tx1"/>
                          </a:solidFill>
                        </a:rPr>
                        <a:t>Registro interno </a:t>
                      </a:r>
                      <a:r>
                        <a:rPr lang="es-EC" sz="800" dirty="0" err="1" smtClean="0">
                          <a:solidFill>
                            <a:schemeClr val="tx1"/>
                          </a:solidFill>
                        </a:rPr>
                        <a:t>inst</a:t>
                      </a:r>
                      <a:r>
                        <a:rPr lang="es-EC" sz="800" dirty="0" smtClean="0">
                          <a:solidFill>
                            <a:schemeClr val="tx1"/>
                          </a:solidFill>
                        </a:rPr>
                        <a:t>.</a:t>
                      </a:r>
                      <a:endParaRPr lang="es-EC" sz="800" dirty="0">
                        <a:solidFill>
                          <a:schemeClr val="tx1"/>
                        </a:solidFill>
                      </a:endParaRPr>
                    </a:p>
                  </a:txBody>
                  <a:tcPr>
                    <a:solidFill>
                      <a:schemeClr val="accent2">
                        <a:lumMod val="20000"/>
                        <a:lumOff val="80000"/>
                      </a:schemeClr>
                    </a:solidFill>
                  </a:tcPr>
                </a:tc>
              </a:tr>
            </a:tbl>
          </a:graphicData>
        </a:graphic>
      </p:graphicFrame>
      <p:graphicFrame>
        <p:nvGraphicFramePr>
          <p:cNvPr id="12" name="11 Tabla"/>
          <p:cNvGraphicFramePr>
            <a:graphicFrameLocks noGrp="1"/>
          </p:cNvGraphicFramePr>
          <p:nvPr>
            <p:extLst>
              <p:ext uri="{D42A27DB-BD31-4B8C-83A1-F6EECF244321}">
                <p14:modId xmlns:p14="http://schemas.microsoft.com/office/powerpoint/2010/main" val="4105932451"/>
              </p:ext>
            </p:extLst>
          </p:nvPr>
        </p:nvGraphicFramePr>
        <p:xfrm>
          <a:off x="1835694" y="4857760"/>
          <a:ext cx="5112570" cy="742952"/>
        </p:xfrm>
        <a:graphic>
          <a:graphicData uri="http://schemas.openxmlformats.org/drawingml/2006/table">
            <a:tbl>
              <a:tblPr firstRow="1" bandRow="1">
                <a:tableStyleId>{5C22544A-7EE6-4342-B048-85BDC9FD1C3A}</a:tableStyleId>
              </a:tblPr>
              <a:tblGrid>
                <a:gridCol w="852097"/>
                <a:gridCol w="699934"/>
                <a:gridCol w="1095549"/>
                <a:gridCol w="639070"/>
                <a:gridCol w="821662"/>
                <a:gridCol w="1004258"/>
              </a:tblGrid>
              <a:tr h="285752">
                <a:tc>
                  <a:txBody>
                    <a:bodyPr/>
                    <a:lstStyle/>
                    <a:p>
                      <a:r>
                        <a:rPr lang="es-EC" sz="800" dirty="0" smtClean="0">
                          <a:solidFill>
                            <a:schemeClr val="tx1"/>
                          </a:solidFill>
                        </a:rPr>
                        <a:t>Línea</a:t>
                      </a:r>
                      <a:r>
                        <a:rPr lang="es-EC" sz="800" baseline="0" dirty="0" smtClean="0">
                          <a:solidFill>
                            <a:schemeClr val="tx1"/>
                          </a:solidFill>
                        </a:rPr>
                        <a:t> Base</a:t>
                      </a:r>
                      <a:endParaRPr lang="es-EC" sz="800" dirty="0">
                        <a:solidFill>
                          <a:schemeClr val="tx1"/>
                        </a:solidFill>
                      </a:endParaRPr>
                    </a:p>
                  </a:txBody>
                  <a:tcPr>
                    <a:solidFill>
                      <a:schemeClr val="accent6">
                        <a:lumMod val="20000"/>
                        <a:lumOff val="80000"/>
                      </a:schemeClr>
                    </a:solidFill>
                  </a:tcPr>
                </a:tc>
                <a:tc>
                  <a:txBody>
                    <a:bodyPr/>
                    <a:lstStyle/>
                    <a:p>
                      <a:r>
                        <a:rPr lang="es-EC" sz="800" dirty="0" smtClean="0">
                          <a:solidFill>
                            <a:schemeClr val="tx1"/>
                          </a:solidFill>
                        </a:rPr>
                        <a:t>Fecha</a:t>
                      </a:r>
                      <a:endParaRPr lang="es-EC" sz="800" dirty="0">
                        <a:solidFill>
                          <a:schemeClr val="tx1"/>
                        </a:solidFill>
                      </a:endParaRPr>
                    </a:p>
                  </a:txBody>
                  <a:tcPr>
                    <a:solidFill>
                      <a:schemeClr val="accent6">
                        <a:lumMod val="20000"/>
                        <a:lumOff val="80000"/>
                      </a:schemeClr>
                    </a:solidFill>
                  </a:tcPr>
                </a:tc>
                <a:tc>
                  <a:txBody>
                    <a:bodyPr/>
                    <a:lstStyle/>
                    <a:p>
                      <a:r>
                        <a:rPr lang="es-EC" sz="800" dirty="0" smtClean="0">
                          <a:solidFill>
                            <a:schemeClr val="tx1"/>
                          </a:solidFill>
                        </a:rPr>
                        <a:t>Unidad de Medida</a:t>
                      </a:r>
                      <a:endParaRPr lang="es-EC" sz="800" dirty="0">
                        <a:solidFill>
                          <a:schemeClr val="tx1"/>
                        </a:solidFill>
                      </a:endParaRPr>
                    </a:p>
                  </a:txBody>
                  <a:tcPr>
                    <a:solidFill>
                      <a:schemeClr val="accent6">
                        <a:lumMod val="20000"/>
                        <a:lumOff val="80000"/>
                      </a:schemeClr>
                    </a:solidFill>
                  </a:tcPr>
                </a:tc>
                <a:tc>
                  <a:txBody>
                    <a:bodyPr/>
                    <a:lstStyle/>
                    <a:p>
                      <a:r>
                        <a:rPr lang="es-EC" sz="800" dirty="0" smtClean="0">
                          <a:solidFill>
                            <a:schemeClr val="tx1"/>
                          </a:solidFill>
                        </a:rPr>
                        <a:t>Meta</a:t>
                      </a:r>
                      <a:endParaRPr lang="es-EC" sz="800" dirty="0">
                        <a:solidFill>
                          <a:schemeClr val="tx1"/>
                        </a:solidFill>
                      </a:endParaRPr>
                    </a:p>
                  </a:txBody>
                  <a:tcPr>
                    <a:solidFill>
                      <a:schemeClr val="accent6">
                        <a:lumMod val="20000"/>
                        <a:lumOff val="80000"/>
                      </a:schemeClr>
                    </a:solidFill>
                  </a:tcPr>
                </a:tc>
                <a:tc>
                  <a:txBody>
                    <a:bodyPr/>
                    <a:lstStyle/>
                    <a:p>
                      <a:r>
                        <a:rPr lang="es-EC" sz="800" dirty="0" smtClean="0">
                          <a:solidFill>
                            <a:schemeClr val="tx1"/>
                          </a:solidFill>
                        </a:rPr>
                        <a:t>Periodicidad</a:t>
                      </a:r>
                      <a:endParaRPr lang="es-EC" sz="800" dirty="0">
                        <a:solidFill>
                          <a:schemeClr val="tx1"/>
                        </a:solidFill>
                      </a:endParaRPr>
                    </a:p>
                  </a:txBody>
                  <a:tcPr>
                    <a:solidFill>
                      <a:schemeClr val="accent6">
                        <a:lumMod val="20000"/>
                        <a:lumOff val="80000"/>
                      </a:schemeClr>
                    </a:solidFill>
                  </a:tcPr>
                </a:tc>
                <a:tc>
                  <a:txBody>
                    <a:bodyPr/>
                    <a:lstStyle/>
                    <a:p>
                      <a:r>
                        <a:rPr lang="es-EC" sz="800" dirty="0" smtClean="0">
                          <a:solidFill>
                            <a:schemeClr val="tx1"/>
                          </a:solidFill>
                        </a:rPr>
                        <a:t>Fuente</a:t>
                      </a:r>
                      <a:endParaRPr lang="es-EC" sz="800" dirty="0">
                        <a:solidFill>
                          <a:schemeClr val="tx1"/>
                        </a:solidFill>
                      </a:endParaRPr>
                    </a:p>
                  </a:txBody>
                  <a:tcPr>
                    <a:solidFill>
                      <a:schemeClr val="accent6">
                        <a:lumMod val="20000"/>
                        <a:lumOff val="80000"/>
                      </a:schemeClr>
                    </a:solidFill>
                  </a:tcPr>
                </a:tc>
              </a:tr>
              <a:tr h="263068">
                <a:tc>
                  <a:txBody>
                    <a:bodyPr/>
                    <a:lstStyle/>
                    <a:p>
                      <a:r>
                        <a:rPr lang="es-EC" sz="800" dirty="0" smtClean="0">
                          <a:solidFill>
                            <a:schemeClr val="tx1"/>
                          </a:solidFill>
                        </a:rPr>
                        <a:t>0</a:t>
                      </a:r>
                      <a:endParaRPr lang="es-EC" sz="800" dirty="0">
                        <a:solidFill>
                          <a:schemeClr val="tx1"/>
                        </a:solidFill>
                      </a:endParaRPr>
                    </a:p>
                  </a:txBody>
                  <a:tcPr>
                    <a:solidFill>
                      <a:schemeClr val="accent2">
                        <a:lumMod val="20000"/>
                        <a:lumOff val="80000"/>
                      </a:schemeClr>
                    </a:solidFill>
                  </a:tcPr>
                </a:tc>
                <a:tc>
                  <a:txBody>
                    <a:bodyPr/>
                    <a:lstStyle/>
                    <a:p>
                      <a:r>
                        <a:rPr lang="es-EC" sz="800" dirty="0" smtClean="0">
                          <a:solidFill>
                            <a:schemeClr val="tx1"/>
                          </a:solidFill>
                        </a:rPr>
                        <a:t>2011-01-01</a:t>
                      </a:r>
                      <a:endParaRPr lang="es-EC" sz="800" dirty="0">
                        <a:solidFill>
                          <a:schemeClr val="tx1"/>
                        </a:solidFill>
                      </a:endParaRPr>
                    </a:p>
                  </a:txBody>
                  <a:tcPr>
                    <a:solidFill>
                      <a:schemeClr val="accent2">
                        <a:lumMod val="20000"/>
                        <a:lumOff val="80000"/>
                      </a:schemeClr>
                    </a:solidFill>
                  </a:tcPr>
                </a:tc>
                <a:tc>
                  <a:txBody>
                    <a:bodyPr/>
                    <a:lstStyle/>
                    <a:p>
                      <a:r>
                        <a:rPr lang="es-EC" sz="800" dirty="0" smtClean="0">
                          <a:solidFill>
                            <a:schemeClr val="tx1"/>
                          </a:solidFill>
                        </a:rPr>
                        <a:t>Porcentaje</a:t>
                      </a:r>
                      <a:endParaRPr lang="es-EC" sz="800" dirty="0">
                        <a:solidFill>
                          <a:schemeClr val="tx1"/>
                        </a:solidFill>
                      </a:endParaRPr>
                    </a:p>
                  </a:txBody>
                  <a:tcPr>
                    <a:solidFill>
                      <a:schemeClr val="accent2">
                        <a:lumMod val="20000"/>
                        <a:lumOff val="80000"/>
                      </a:schemeClr>
                    </a:solidFill>
                  </a:tcPr>
                </a:tc>
                <a:tc>
                  <a:txBody>
                    <a:bodyPr/>
                    <a:lstStyle/>
                    <a:p>
                      <a:r>
                        <a:rPr lang="es-EC" sz="800" dirty="0" smtClean="0">
                          <a:solidFill>
                            <a:schemeClr val="tx1"/>
                          </a:solidFill>
                        </a:rPr>
                        <a:t>80</a:t>
                      </a:r>
                      <a:endParaRPr lang="es-EC" sz="800" dirty="0">
                        <a:solidFill>
                          <a:schemeClr val="tx1"/>
                        </a:solidFill>
                      </a:endParaRPr>
                    </a:p>
                  </a:txBody>
                  <a:tcPr>
                    <a:solidFill>
                      <a:schemeClr val="accent2">
                        <a:lumMod val="20000"/>
                        <a:lumOff val="80000"/>
                      </a:schemeClr>
                    </a:solidFill>
                  </a:tcPr>
                </a:tc>
                <a:tc>
                  <a:txBody>
                    <a:bodyPr/>
                    <a:lstStyle/>
                    <a:p>
                      <a:r>
                        <a:rPr lang="es-EC" sz="800" dirty="0" smtClean="0">
                          <a:solidFill>
                            <a:schemeClr val="tx1"/>
                          </a:solidFill>
                        </a:rPr>
                        <a:t>Trimestre</a:t>
                      </a:r>
                      <a:endParaRPr lang="es-EC" sz="800" dirty="0">
                        <a:solidFill>
                          <a:schemeClr val="tx1"/>
                        </a:solidFill>
                      </a:endParaRPr>
                    </a:p>
                  </a:txBody>
                  <a:tcPr>
                    <a:solidFill>
                      <a:schemeClr val="accent2">
                        <a:lumMod val="20000"/>
                        <a:lumOff val="80000"/>
                      </a:schemeClr>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s-EC" sz="800" dirty="0" smtClean="0">
                          <a:solidFill>
                            <a:schemeClr val="tx1"/>
                          </a:solidFill>
                        </a:rPr>
                        <a:t>Registros inter </a:t>
                      </a:r>
                      <a:r>
                        <a:rPr lang="es-EC" sz="800" baseline="0" dirty="0" smtClean="0">
                          <a:solidFill>
                            <a:schemeClr val="tx1"/>
                          </a:solidFill>
                        </a:rPr>
                        <a:t>Sub. </a:t>
                      </a:r>
                      <a:r>
                        <a:rPr lang="es-EC" sz="800" baseline="0" dirty="0" err="1" smtClean="0">
                          <a:solidFill>
                            <a:schemeClr val="tx1"/>
                          </a:solidFill>
                        </a:rPr>
                        <a:t>Just</a:t>
                      </a:r>
                      <a:r>
                        <a:rPr lang="es-EC" sz="800" baseline="0" dirty="0" smtClean="0">
                          <a:solidFill>
                            <a:schemeClr val="tx1"/>
                          </a:solidFill>
                        </a:rPr>
                        <a:t>.</a:t>
                      </a:r>
                      <a:endParaRPr lang="es-EC" sz="800" dirty="0" smtClean="0">
                        <a:solidFill>
                          <a:schemeClr val="tx1"/>
                        </a:solidFill>
                      </a:endParaRPr>
                    </a:p>
                    <a:p>
                      <a:endParaRPr lang="es-EC" sz="800" dirty="0">
                        <a:solidFill>
                          <a:schemeClr val="tx1"/>
                        </a:solidFill>
                      </a:endParaRPr>
                    </a:p>
                  </a:txBody>
                  <a:tcPr>
                    <a:solidFill>
                      <a:schemeClr val="accent2">
                        <a:lumMod val="20000"/>
                        <a:lumOff val="80000"/>
                      </a:schemeClr>
                    </a:solidFill>
                  </a:tcPr>
                </a:tc>
              </a:tr>
            </a:tbl>
          </a:graphicData>
        </a:graphic>
      </p:graphicFrame>
      <p:graphicFrame>
        <p:nvGraphicFramePr>
          <p:cNvPr id="16" name="15 Tabla"/>
          <p:cNvGraphicFramePr>
            <a:graphicFrameLocks noGrp="1"/>
          </p:cNvGraphicFramePr>
          <p:nvPr>
            <p:extLst>
              <p:ext uri="{D42A27DB-BD31-4B8C-83A1-F6EECF244321}">
                <p14:modId xmlns:p14="http://schemas.microsoft.com/office/powerpoint/2010/main" val="536177480"/>
              </p:ext>
            </p:extLst>
          </p:nvPr>
        </p:nvGraphicFramePr>
        <p:xfrm>
          <a:off x="1835696" y="2708920"/>
          <a:ext cx="5112570" cy="648072"/>
        </p:xfrm>
        <a:graphic>
          <a:graphicData uri="http://schemas.openxmlformats.org/drawingml/2006/table">
            <a:tbl>
              <a:tblPr firstRow="1" bandRow="1">
                <a:tableStyleId>{5C22544A-7EE6-4342-B048-85BDC9FD1C3A}</a:tableStyleId>
              </a:tblPr>
              <a:tblGrid>
                <a:gridCol w="648072"/>
                <a:gridCol w="720080"/>
                <a:gridCol w="864096"/>
                <a:gridCol w="792088"/>
                <a:gridCol w="576064"/>
                <a:gridCol w="1512170"/>
              </a:tblGrid>
              <a:tr h="280814">
                <a:tc>
                  <a:txBody>
                    <a:bodyPr/>
                    <a:lstStyle/>
                    <a:p>
                      <a:r>
                        <a:rPr lang="es-EC" sz="800" dirty="0" smtClean="0">
                          <a:solidFill>
                            <a:schemeClr val="tx1"/>
                          </a:solidFill>
                        </a:rPr>
                        <a:t>Línea</a:t>
                      </a:r>
                      <a:r>
                        <a:rPr lang="es-EC" sz="800" baseline="0" dirty="0" smtClean="0">
                          <a:solidFill>
                            <a:schemeClr val="tx1"/>
                          </a:solidFill>
                        </a:rPr>
                        <a:t> Base</a:t>
                      </a:r>
                      <a:endParaRPr lang="es-EC" sz="800" dirty="0">
                        <a:solidFill>
                          <a:schemeClr val="tx1"/>
                        </a:solidFill>
                      </a:endParaRPr>
                    </a:p>
                  </a:txBody>
                  <a:tcPr>
                    <a:solidFill>
                      <a:schemeClr val="accent6">
                        <a:lumMod val="20000"/>
                        <a:lumOff val="80000"/>
                      </a:schemeClr>
                    </a:solidFill>
                  </a:tcPr>
                </a:tc>
                <a:tc>
                  <a:txBody>
                    <a:bodyPr/>
                    <a:lstStyle/>
                    <a:p>
                      <a:r>
                        <a:rPr lang="es-EC" sz="800" dirty="0" smtClean="0">
                          <a:solidFill>
                            <a:schemeClr val="tx1"/>
                          </a:solidFill>
                        </a:rPr>
                        <a:t>Fecha</a:t>
                      </a:r>
                      <a:endParaRPr lang="es-EC" sz="800" dirty="0">
                        <a:solidFill>
                          <a:schemeClr val="tx1"/>
                        </a:solidFill>
                      </a:endParaRPr>
                    </a:p>
                  </a:txBody>
                  <a:tcPr>
                    <a:solidFill>
                      <a:schemeClr val="accent6">
                        <a:lumMod val="20000"/>
                        <a:lumOff val="80000"/>
                      </a:schemeClr>
                    </a:solidFill>
                  </a:tcPr>
                </a:tc>
                <a:tc>
                  <a:txBody>
                    <a:bodyPr/>
                    <a:lstStyle/>
                    <a:p>
                      <a:r>
                        <a:rPr lang="es-EC" sz="800" dirty="0" smtClean="0">
                          <a:solidFill>
                            <a:schemeClr val="tx1"/>
                          </a:solidFill>
                        </a:rPr>
                        <a:t>Unidad de Medida</a:t>
                      </a:r>
                      <a:endParaRPr lang="es-EC" sz="800" dirty="0">
                        <a:solidFill>
                          <a:schemeClr val="tx1"/>
                        </a:solidFill>
                      </a:endParaRPr>
                    </a:p>
                  </a:txBody>
                  <a:tcPr>
                    <a:solidFill>
                      <a:schemeClr val="accent6">
                        <a:lumMod val="20000"/>
                        <a:lumOff val="80000"/>
                      </a:schemeClr>
                    </a:solidFill>
                  </a:tcPr>
                </a:tc>
                <a:tc>
                  <a:txBody>
                    <a:bodyPr/>
                    <a:lstStyle/>
                    <a:p>
                      <a:r>
                        <a:rPr lang="es-EC" sz="800" dirty="0" smtClean="0">
                          <a:solidFill>
                            <a:schemeClr val="tx1"/>
                          </a:solidFill>
                        </a:rPr>
                        <a:t>Meta</a:t>
                      </a:r>
                      <a:endParaRPr lang="es-EC" sz="800" dirty="0">
                        <a:solidFill>
                          <a:schemeClr val="tx1"/>
                        </a:solidFill>
                      </a:endParaRPr>
                    </a:p>
                  </a:txBody>
                  <a:tcPr>
                    <a:solidFill>
                      <a:schemeClr val="accent6">
                        <a:lumMod val="20000"/>
                        <a:lumOff val="80000"/>
                      </a:schemeClr>
                    </a:solidFill>
                  </a:tcPr>
                </a:tc>
                <a:tc>
                  <a:txBody>
                    <a:bodyPr/>
                    <a:lstStyle/>
                    <a:p>
                      <a:r>
                        <a:rPr lang="es-EC" sz="800" dirty="0" smtClean="0">
                          <a:solidFill>
                            <a:schemeClr val="tx1"/>
                          </a:solidFill>
                        </a:rPr>
                        <a:t>Periodicidad</a:t>
                      </a:r>
                      <a:endParaRPr lang="es-EC" sz="800" dirty="0">
                        <a:solidFill>
                          <a:schemeClr val="tx1"/>
                        </a:solidFill>
                      </a:endParaRPr>
                    </a:p>
                  </a:txBody>
                  <a:tcPr>
                    <a:solidFill>
                      <a:schemeClr val="accent6">
                        <a:lumMod val="20000"/>
                        <a:lumOff val="80000"/>
                      </a:schemeClr>
                    </a:solidFill>
                  </a:tcPr>
                </a:tc>
                <a:tc>
                  <a:txBody>
                    <a:bodyPr/>
                    <a:lstStyle/>
                    <a:p>
                      <a:r>
                        <a:rPr lang="es-EC" sz="800" dirty="0" smtClean="0">
                          <a:solidFill>
                            <a:schemeClr val="tx1"/>
                          </a:solidFill>
                        </a:rPr>
                        <a:t>Fuente</a:t>
                      </a:r>
                      <a:endParaRPr lang="es-EC" sz="800" dirty="0">
                        <a:solidFill>
                          <a:schemeClr val="tx1"/>
                        </a:solidFill>
                      </a:endParaRPr>
                    </a:p>
                  </a:txBody>
                  <a:tcPr>
                    <a:solidFill>
                      <a:schemeClr val="accent6">
                        <a:lumMod val="20000"/>
                        <a:lumOff val="80000"/>
                      </a:schemeClr>
                    </a:solidFill>
                  </a:tcPr>
                </a:tc>
              </a:tr>
              <a:tr h="312792">
                <a:tc>
                  <a:txBody>
                    <a:bodyPr/>
                    <a:lstStyle/>
                    <a:p>
                      <a:r>
                        <a:rPr lang="es-EC" sz="800" dirty="0" smtClean="0">
                          <a:solidFill>
                            <a:schemeClr val="tx1"/>
                          </a:solidFill>
                        </a:rPr>
                        <a:t>36</a:t>
                      </a:r>
                      <a:endParaRPr lang="es-EC" sz="800" dirty="0">
                        <a:solidFill>
                          <a:schemeClr val="tx1"/>
                        </a:solidFill>
                      </a:endParaRPr>
                    </a:p>
                  </a:txBody>
                  <a:tcPr>
                    <a:solidFill>
                      <a:schemeClr val="accent2">
                        <a:lumMod val="20000"/>
                        <a:lumOff val="80000"/>
                      </a:schemeClr>
                    </a:solidFill>
                  </a:tcPr>
                </a:tc>
                <a:tc>
                  <a:txBody>
                    <a:bodyPr/>
                    <a:lstStyle/>
                    <a:p>
                      <a:r>
                        <a:rPr lang="es-EC" sz="800" dirty="0" smtClean="0">
                          <a:solidFill>
                            <a:schemeClr val="tx1"/>
                          </a:solidFill>
                        </a:rPr>
                        <a:t>2011-01-01</a:t>
                      </a:r>
                      <a:endParaRPr lang="es-EC" sz="800" dirty="0">
                        <a:solidFill>
                          <a:schemeClr val="tx1"/>
                        </a:solidFill>
                      </a:endParaRPr>
                    </a:p>
                  </a:txBody>
                  <a:tcPr>
                    <a:solidFill>
                      <a:schemeClr val="accent2">
                        <a:lumMod val="20000"/>
                        <a:lumOff val="80000"/>
                      </a:schemeClr>
                    </a:solidFill>
                  </a:tcPr>
                </a:tc>
                <a:tc>
                  <a:txBody>
                    <a:bodyPr/>
                    <a:lstStyle/>
                    <a:p>
                      <a:r>
                        <a:rPr lang="es-EC" sz="800" dirty="0" smtClean="0">
                          <a:solidFill>
                            <a:schemeClr val="tx1"/>
                          </a:solidFill>
                        </a:rPr>
                        <a:t>Número</a:t>
                      </a:r>
                      <a:endParaRPr lang="es-EC" sz="800" dirty="0">
                        <a:solidFill>
                          <a:schemeClr val="tx1"/>
                        </a:solidFill>
                      </a:endParaRPr>
                    </a:p>
                  </a:txBody>
                  <a:tcPr>
                    <a:solidFill>
                      <a:schemeClr val="accent2">
                        <a:lumMod val="20000"/>
                        <a:lumOff val="80000"/>
                      </a:schemeClr>
                    </a:solidFill>
                  </a:tcPr>
                </a:tc>
                <a:tc>
                  <a:txBody>
                    <a:bodyPr/>
                    <a:lstStyle/>
                    <a:p>
                      <a:r>
                        <a:rPr lang="es-EC" sz="800" dirty="0" smtClean="0">
                          <a:solidFill>
                            <a:schemeClr val="tx1"/>
                          </a:solidFill>
                        </a:rPr>
                        <a:t>17</a:t>
                      </a:r>
                      <a:endParaRPr lang="es-EC" sz="800" dirty="0">
                        <a:solidFill>
                          <a:schemeClr val="tx1"/>
                        </a:solidFill>
                      </a:endParaRPr>
                    </a:p>
                  </a:txBody>
                  <a:tcPr>
                    <a:solidFill>
                      <a:schemeClr val="accent2">
                        <a:lumMod val="20000"/>
                        <a:lumOff val="80000"/>
                      </a:schemeClr>
                    </a:solidFill>
                  </a:tcPr>
                </a:tc>
                <a:tc>
                  <a:txBody>
                    <a:bodyPr/>
                    <a:lstStyle/>
                    <a:p>
                      <a:r>
                        <a:rPr lang="es-EC" sz="800" dirty="0" smtClean="0">
                          <a:solidFill>
                            <a:schemeClr val="tx1"/>
                          </a:solidFill>
                        </a:rPr>
                        <a:t>Mensual</a:t>
                      </a:r>
                      <a:endParaRPr lang="es-EC" sz="800" dirty="0">
                        <a:solidFill>
                          <a:schemeClr val="tx1"/>
                        </a:solidFill>
                      </a:endParaRPr>
                    </a:p>
                  </a:txBody>
                  <a:tcPr>
                    <a:solidFill>
                      <a:schemeClr val="accent2">
                        <a:lumMod val="20000"/>
                        <a:lumOff val="80000"/>
                      </a:schemeClr>
                    </a:solidFill>
                  </a:tcPr>
                </a:tc>
                <a:tc>
                  <a:txBody>
                    <a:bodyPr/>
                    <a:lstStyle/>
                    <a:p>
                      <a:r>
                        <a:rPr lang="es-EC" sz="800" dirty="0" smtClean="0">
                          <a:solidFill>
                            <a:schemeClr val="tx1"/>
                          </a:solidFill>
                        </a:rPr>
                        <a:t>Registros interno  de la</a:t>
                      </a:r>
                      <a:r>
                        <a:rPr lang="es-EC" sz="800" baseline="0" dirty="0" smtClean="0">
                          <a:solidFill>
                            <a:schemeClr val="tx1"/>
                          </a:solidFill>
                        </a:rPr>
                        <a:t> Sub.</a:t>
                      </a:r>
                      <a:endParaRPr lang="es-EC" sz="800" dirty="0">
                        <a:solidFill>
                          <a:schemeClr val="tx1"/>
                        </a:solidFill>
                      </a:endParaRPr>
                    </a:p>
                  </a:txBody>
                  <a:tcPr>
                    <a:solidFill>
                      <a:schemeClr val="accent2">
                        <a:lumMod val="20000"/>
                        <a:lumOff val="80000"/>
                      </a:schemeClr>
                    </a:solidFill>
                  </a:tcPr>
                </a:tc>
              </a:tr>
            </a:tbl>
          </a:graphicData>
        </a:graphic>
      </p:graphicFrame>
      <p:graphicFrame>
        <p:nvGraphicFramePr>
          <p:cNvPr id="17" name="16 Tabla"/>
          <p:cNvGraphicFramePr>
            <a:graphicFrameLocks noGrp="1"/>
          </p:cNvGraphicFramePr>
          <p:nvPr>
            <p:extLst>
              <p:ext uri="{D42A27DB-BD31-4B8C-83A1-F6EECF244321}">
                <p14:modId xmlns:p14="http://schemas.microsoft.com/office/powerpoint/2010/main" val="1000158053"/>
              </p:ext>
            </p:extLst>
          </p:nvPr>
        </p:nvGraphicFramePr>
        <p:xfrm>
          <a:off x="1835696" y="3789040"/>
          <a:ext cx="5112570" cy="681050"/>
        </p:xfrm>
        <a:graphic>
          <a:graphicData uri="http://schemas.openxmlformats.org/drawingml/2006/table">
            <a:tbl>
              <a:tblPr firstRow="1" bandRow="1">
                <a:tableStyleId>{5C22544A-7EE6-4342-B048-85BDC9FD1C3A}</a:tableStyleId>
              </a:tblPr>
              <a:tblGrid>
                <a:gridCol w="648072"/>
                <a:gridCol w="792088"/>
                <a:gridCol w="864096"/>
                <a:gridCol w="648072"/>
                <a:gridCol w="792088"/>
                <a:gridCol w="1368154"/>
              </a:tblGrid>
              <a:tr h="340525">
                <a:tc>
                  <a:txBody>
                    <a:bodyPr/>
                    <a:lstStyle/>
                    <a:p>
                      <a:r>
                        <a:rPr lang="es-EC" sz="800" dirty="0" smtClean="0">
                          <a:solidFill>
                            <a:schemeClr val="tx1"/>
                          </a:solidFill>
                        </a:rPr>
                        <a:t>Línea</a:t>
                      </a:r>
                      <a:r>
                        <a:rPr lang="es-EC" sz="800" baseline="0" dirty="0" smtClean="0">
                          <a:solidFill>
                            <a:schemeClr val="tx1"/>
                          </a:solidFill>
                        </a:rPr>
                        <a:t> Base</a:t>
                      </a:r>
                      <a:endParaRPr lang="es-EC" sz="800" dirty="0">
                        <a:solidFill>
                          <a:schemeClr val="tx1"/>
                        </a:solidFill>
                      </a:endParaRPr>
                    </a:p>
                  </a:txBody>
                  <a:tcPr>
                    <a:solidFill>
                      <a:schemeClr val="accent6">
                        <a:lumMod val="20000"/>
                        <a:lumOff val="80000"/>
                      </a:schemeClr>
                    </a:solidFill>
                  </a:tcPr>
                </a:tc>
                <a:tc>
                  <a:txBody>
                    <a:bodyPr/>
                    <a:lstStyle/>
                    <a:p>
                      <a:r>
                        <a:rPr lang="es-EC" sz="800" dirty="0" smtClean="0">
                          <a:solidFill>
                            <a:schemeClr val="tx1"/>
                          </a:solidFill>
                        </a:rPr>
                        <a:t>Fecha</a:t>
                      </a:r>
                      <a:endParaRPr lang="es-EC" sz="800" dirty="0">
                        <a:solidFill>
                          <a:schemeClr val="tx1"/>
                        </a:solidFill>
                      </a:endParaRPr>
                    </a:p>
                  </a:txBody>
                  <a:tcPr>
                    <a:solidFill>
                      <a:schemeClr val="accent6">
                        <a:lumMod val="20000"/>
                        <a:lumOff val="80000"/>
                      </a:schemeClr>
                    </a:solidFill>
                  </a:tcPr>
                </a:tc>
                <a:tc>
                  <a:txBody>
                    <a:bodyPr/>
                    <a:lstStyle/>
                    <a:p>
                      <a:r>
                        <a:rPr lang="es-EC" sz="800" dirty="0" smtClean="0">
                          <a:solidFill>
                            <a:schemeClr val="tx1"/>
                          </a:solidFill>
                        </a:rPr>
                        <a:t>Unidad de Medida</a:t>
                      </a:r>
                      <a:endParaRPr lang="es-EC" sz="800" dirty="0">
                        <a:solidFill>
                          <a:schemeClr val="tx1"/>
                        </a:solidFill>
                      </a:endParaRPr>
                    </a:p>
                  </a:txBody>
                  <a:tcPr>
                    <a:solidFill>
                      <a:schemeClr val="accent6">
                        <a:lumMod val="20000"/>
                        <a:lumOff val="80000"/>
                      </a:schemeClr>
                    </a:solidFill>
                  </a:tcPr>
                </a:tc>
                <a:tc>
                  <a:txBody>
                    <a:bodyPr/>
                    <a:lstStyle/>
                    <a:p>
                      <a:r>
                        <a:rPr lang="es-EC" sz="800" dirty="0" smtClean="0">
                          <a:solidFill>
                            <a:schemeClr val="tx1"/>
                          </a:solidFill>
                        </a:rPr>
                        <a:t>Meta</a:t>
                      </a:r>
                      <a:endParaRPr lang="es-EC" sz="800" dirty="0">
                        <a:solidFill>
                          <a:schemeClr val="tx1"/>
                        </a:solidFill>
                      </a:endParaRPr>
                    </a:p>
                  </a:txBody>
                  <a:tcPr>
                    <a:solidFill>
                      <a:schemeClr val="accent6">
                        <a:lumMod val="20000"/>
                        <a:lumOff val="80000"/>
                      </a:schemeClr>
                    </a:solidFill>
                  </a:tcPr>
                </a:tc>
                <a:tc>
                  <a:txBody>
                    <a:bodyPr/>
                    <a:lstStyle/>
                    <a:p>
                      <a:r>
                        <a:rPr lang="es-EC" sz="800" dirty="0" smtClean="0">
                          <a:solidFill>
                            <a:schemeClr val="tx1"/>
                          </a:solidFill>
                        </a:rPr>
                        <a:t>Periodicidad</a:t>
                      </a:r>
                      <a:endParaRPr lang="es-EC" sz="800" dirty="0">
                        <a:solidFill>
                          <a:schemeClr val="tx1"/>
                        </a:solidFill>
                      </a:endParaRPr>
                    </a:p>
                  </a:txBody>
                  <a:tcPr>
                    <a:solidFill>
                      <a:schemeClr val="accent6">
                        <a:lumMod val="20000"/>
                        <a:lumOff val="80000"/>
                      </a:schemeClr>
                    </a:solidFill>
                  </a:tcPr>
                </a:tc>
                <a:tc>
                  <a:txBody>
                    <a:bodyPr/>
                    <a:lstStyle/>
                    <a:p>
                      <a:r>
                        <a:rPr lang="es-EC" sz="800" dirty="0" smtClean="0">
                          <a:solidFill>
                            <a:schemeClr val="tx1"/>
                          </a:solidFill>
                        </a:rPr>
                        <a:t>Fuente</a:t>
                      </a:r>
                      <a:endParaRPr lang="es-EC" sz="800" dirty="0">
                        <a:solidFill>
                          <a:schemeClr val="tx1"/>
                        </a:solidFill>
                      </a:endParaRPr>
                    </a:p>
                  </a:txBody>
                  <a:tcPr>
                    <a:solidFill>
                      <a:schemeClr val="accent6">
                        <a:lumMod val="20000"/>
                        <a:lumOff val="80000"/>
                      </a:schemeClr>
                    </a:solidFill>
                  </a:tcPr>
                </a:tc>
              </a:tr>
              <a:tr h="340525">
                <a:tc>
                  <a:txBody>
                    <a:bodyPr/>
                    <a:lstStyle/>
                    <a:p>
                      <a:r>
                        <a:rPr lang="es-EC" sz="800" dirty="0" smtClean="0">
                          <a:solidFill>
                            <a:schemeClr val="tx1"/>
                          </a:solidFill>
                        </a:rPr>
                        <a:t>0</a:t>
                      </a:r>
                      <a:endParaRPr lang="es-EC" sz="800" dirty="0">
                        <a:solidFill>
                          <a:schemeClr val="tx1"/>
                        </a:solidFill>
                      </a:endParaRPr>
                    </a:p>
                  </a:txBody>
                  <a:tcPr>
                    <a:solidFill>
                      <a:schemeClr val="accent2">
                        <a:lumMod val="20000"/>
                        <a:lumOff val="80000"/>
                      </a:schemeClr>
                    </a:solidFill>
                  </a:tcPr>
                </a:tc>
                <a:tc>
                  <a:txBody>
                    <a:bodyPr/>
                    <a:lstStyle/>
                    <a:p>
                      <a:r>
                        <a:rPr lang="es-EC" sz="800" dirty="0" smtClean="0">
                          <a:solidFill>
                            <a:schemeClr val="tx1"/>
                          </a:solidFill>
                        </a:rPr>
                        <a:t>2011-01-01</a:t>
                      </a:r>
                      <a:endParaRPr lang="es-EC" sz="800" dirty="0">
                        <a:solidFill>
                          <a:schemeClr val="tx1"/>
                        </a:solidFill>
                      </a:endParaRPr>
                    </a:p>
                  </a:txBody>
                  <a:tcPr>
                    <a:solidFill>
                      <a:schemeClr val="accent2">
                        <a:lumMod val="20000"/>
                        <a:lumOff val="80000"/>
                      </a:schemeClr>
                    </a:solidFill>
                  </a:tcPr>
                </a:tc>
                <a:tc>
                  <a:txBody>
                    <a:bodyPr/>
                    <a:lstStyle/>
                    <a:p>
                      <a:r>
                        <a:rPr lang="es-EC" sz="800" dirty="0" smtClean="0">
                          <a:solidFill>
                            <a:schemeClr val="tx1"/>
                          </a:solidFill>
                        </a:rPr>
                        <a:t>Porcentaje</a:t>
                      </a:r>
                      <a:endParaRPr lang="es-EC" sz="800" dirty="0">
                        <a:solidFill>
                          <a:schemeClr val="tx1"/>
                        </a:solidFill>
                      </a:endParaRPr>
                    </a:p>
                  </a:txBody>
                  <a:tcPr>
                    <a:solidFill>
                      <a:schemeClr val="accent2">
                        <a:lumMod val="20000"/>
                        <a:lumOff val="80000"/>
                      </a:schemeClr>
                    </a:solidFill>
                  </a:tcPr>
                </a:tc>
                <a:tc>
                  <a:txBody>
                    <a:bodyPr/>
                    <a:lstStyle/>
                    <a:p>
                      <a:r>
                        <a:rPr lang="es-EC" sz="800" dirty="0" smtClean="0">
                          <a:solidFill>
                            <a:schemeClr val="tx1"/>
                          </a:solidFill>
                        </a:rPr>
                        <a:t>45</a:t>
                      </a:r>
                      <a:endParaRPr lang="es-EC" sz="800" dirty="0">
                        <a:solidFill>
                          <a:schemeClr val="tx1"/>
                        </a:solidFill>
                      </a:endParaRPr>
                    </a:p>
                  </a:txBody>
                  <a:tcPr>
                    <a:solidFill>
                      <a:schemeClr val="accent2">
                        <a:lumMod val="20000"/>
                        <a:lumOff val="80000"/>
                      </a:schemeClr>
                    </a:solidFill>
                  </a:tcPr>
                </a:tc>
                <a:tc>
                  <a:txBody>
                    <a:bodyPr/>
                    <a:lstStyle/>
                    <a:p>
                      <a:r>
                        <a:rPr lang="es-EC" sz="800" dirty="0" smtClean="0">
                          <a:solidFill>
                            <a:schemeClr val="tx1"/>
                          </a:solidFill>
                        </a:rPr>
                        <a:t>Mensual</a:t>
                      </a:r>
                      <a:endParaRPr lang="es-EC" sz="800" dirty="0">
                        <a:solidFill>
                          <a:schemeClr val="tx1"/>
                        </a:solidFill>
                      </a:endParaRPr>
                    </a:p>
                  </a:txBody>
                  <a:tcPr>
                    <a:solidFill>
                      <a:schemeClr val="accent2">
                        <a:lumMod val="20000"/>
                        <a:lumOff val="80000"/>
                      </a:schemeClr>
                    </a:solidFill>
                  </a:tcPr>
                </a:tc>
                <a:tc>
                  <a:txBody>
                    <a:bodyPr/>
                    <a:lstStyle/>
                    <a:p>
                      <a:r>
                        <a:rPr lang="es-EC" sz="800" dirty="0" smtClean="0">
                          <a:solidFill>
                            <a:schemeClr val="tx1"/>
                          </a:solidFill>
                        </a:rPr>
                        <a:t>Unidad de </a:t>
                      </a:r>
                      <a:r>
                        <a:rPr lang="es-EC" sz="800" dirty="0" err="1" smtClean="0">
                          <a:solidFill>
                            <a:schemeClr val="tx1"/>
                          </a:solidFill>
                        </a:rPr>
                        <a:t>Estadístic</a:t>
                      </a:r>
                      <a:r>
                        <a:rPr lang="es-EC" sz="800" dirty="0" smtClean="0">
                          <a:solidFill>
                            <a:schemeClr val="tx1"/>
                          </a:solidFill>
                        </a:rPr>
                        <a:t>.</a:t>
                      </a:r>
                      <a:endParaRPr lang="es-EC" sz="800" dirty="0">
                        <a:solidFill>
                          <a:schemeClr val="tx1"/>
                        </a:solidFill>
                      </a:endParaRPr>
                    </a:p>
                  </a:txBody>
                  <a:tcPr>
                    <a:solidFill>
                      <a:schemeClr val="accent2">
                        <a:lumMod val="20000"/>
                        <a:lumOff val="80000"/>
                      </a:schemeClr>
                    </a:solidFill>
                  </a:tcPr>
                </a:tc>
              </a:tr>
            </a:tbl>
          </a:graphicData>
        </a:graphic>
      </p:graphicFrame>
      <p:graphicFrame>
        <p:nvGraphicFramePr>
          <p:cNvPr id="18" name="17 Tabla"/>
          <p:cNvGraphicFramePr>
            <a:graphicFrameLocks noGrp="1"/>
          </p:cNvGraphicFramePr>
          <p:nvPr>
            <p:extLst>
              <p:ext uri="{D42A27DB-BD31-4B8C-83A1-F6EECF244321}">
                <p14:modId xmlns:p14="http://schemas.microsoft.com/office/powerpoint/2010/main" val="1440120079"/>
              </p:ext>
            </p:extLst>
          </p:nvPr>
        </p:nvGraphicFramePr>
        <p:xfrm>
          <a:off x="1835696" y="5929330"/>
          <a:ext cx="5112570" cy="751610"/>
        </p:xfrm>
        <a:graphic>
          <a:graphicData uri="http://schemas.openxmlformats.org/drawingml/2006/table">
            <a:tbl>
              <a:tblPr firstRow="1" bandRow="1">
                <a:tableStyleId>{5C22544A-7EE6-4342-B048-85BDC9FD1C3A}</a:tableStyleId>
              </a:tblPr>
              <a:tblGrid>
                <a:gridCol w="852095"/>
                <a:gridCol w="852095"/>
                <a:gridCol w="852095"/>
                <a:gridCol w="852095"/>
                <a:gridCol w="852095"/>
                <a:gridCol w="852095"/>
              </a:tblGrid>
              <a:tr h="311382">
                <a:tc>
                  <a:txBody>
                    <a:bodyPr/>
                    <a:lstStyle/>
                    <a:p>
                      <a:r>
                        <a:rPr lang="es-EC" sz="800" dirty="0" smtClean="0">
                          <a:solidFill>
                            <a:schemeClr val="tx1"/>
                          </a:solidFill>
                        </a:rPr>
                        <a:t>Línea</a:t>
                      </a:r>
                      <a:r>
                        <a:rPr lang="es-EC" sz="800" baseline="0" dirty="0" smtClean="0">
                          <a:solidFill>
                            <a:schemeClr val="tx1"/>
                          </a:solidFill>
                        </a:rPr>
                        <a:t> Base</a:t>
                      </a:r>
                      <a:endParaRPr lang="es-EC" sz="800" dirty="0">
                        <a:solidFill>
                          <a:schemeClr val="tx1"/>
                        </a:solidFill>
                      </a:endParaRPr>
                    </a:p>
                  </a:txBody>
                  <a:tcPr>
                    <a:solidFill>
                      <a:schemeClr val="accent6">
                        <a:lumMod val="20000"/>
                        <a:lumOff val="80000"/>
                      </a:schemeClr>
                    </a:solidFill>
                  </a:tcPr>
                </a:tc>
                <a:tc>
                  <a:txBody>
                    <a:bodyPr/>
                    <a:lstStyle/>
                    <a:p>
                      <a:r>
                        <a:rPr lang="es-EC" sz="800" dirty="0" smtClean="0">
                          <a:solidFill>
                            <a:schemeClr val="tx1"/>
                          </a:solidFill>
                        </a:rPr>
                        <a:t>Fecha</a:t>
                      </a:r>
                      <a:endParaRPr lang="es-EC" sz="800" dirty="0">
                        <a:solidFill>
                          <a:schemeClr val="tx1"/>
                        </a:solidFill>
                      </a:endParaRPr>
                    </a:p>
                  </a:txBody>
                  <a:tcPr>
                    <a:solidFill>
                      <a:schemeClr val="accent6">
                        <a:lumMod val="20000"/>
                        <a:lumOff val="80000"/>
                      </a:schemeClr>
                    </a:solidFill>
                  </a:tcPr>
                </a:tc>
                <a:tc>
                  <a:txBody>
                    <a:bodyPr/>
                    <a:lstStyle/>
                    <a:p>
                      <a:r>
                        <a:rPr lang="es-EC" sz="800" dirty="0" smtClean="0">
                          <a:solidFill>
                            <a:schemeClr val="tx1"/>
                          </a:solidFill>
                        </a:rPr>
                        <a:t>Unidad de Medida</a:t>
                      </a:r>
                      <a:endParaRPr lang="es-EC" sz="800" dirty="0">
                        <a:solidFill>
                          <a:schemeClr val="tx1"/>
                        </a:solidFill>
                      </a:endParaRPr>
                    </a:p>
                  </a:txBody>
                  <a:tcPr>
                    <a:solidFill>
                      <a:schemeClr val="accent6">
                        <a:lumMod val="20000"/>
                        <a:lumOff val="80000"/>
                      </a:schemeClr>
                    </a:solidFill>
                  </a:tcPr>
                </a:tc>
                <a:tc>
                  <a:txBody>
                    <a:bodyPr/>
                    <a:lstStyle/>
                    <a:p>
                      <a:r>
                        <a:rPr lang="es-EC" sz="800" dirty="0" smtClean="0">
                          <a:solidFill>
                            <a:schemeClr val="tx1"/>
                          </a:solidFill>
                        </a:rPr>
                        <a:t>Meta</a:t>
                      </a:r>
                      <a:endParaRPr lang="es-EC" sz="800" dirty="0">
                        <a:solidFill>
                          <a:schemeClr val="tx1"/>
                        </a:solidFill>
                      </a:endParaRPr>
                    </a:p>
                  </a:txBody>
                  <a:tcPr>
                    <a:solidFill>
                      <a:schemeClr val="accent6">
                        <a:lumMod val="20000"/>
                        <a:lumOff val="80000"/>
                      </a:schemeClr>
                    </a:solidFill>
                  </a:tcPr>
                </a:tc>
                <a:tc>
                  <a:txBody>
                    <a:bodyPr/>
                    <a:lstStyle/>
                    <a:p>
                      <a:r>
                        <a:rPr lang="es-EC" sz="800" dirty="0" smtClean="0">
                          <a:solidFill>
                            <a:schemeClr val="tx1"/>
                          </a:solidFill>
                        </a:rPr>
                        <a:t>Periodicidad</a:t>
                      </a:r>
                      <a:endParaRPr lang="es-EC" sz="800" dirty="0">
                        <a:solidFill>
                          <a:schemeClr val="tx1"/>
                        </a:solidFill>
                      </a:endParaRPr>
                    </a:p>
                  </a:txBody>
                  <a:tcPr>
                    <a:solidFill>
                      <a:schemeClr val="accent6">
                        <a:lumMod val="20000"/>
                        <a:lumOff val="80000"/>
                      </a:schemeClr>
                    </a:solidFill>
                  </a:tcPr>
                </a:tc>
                <a:tc>
                  <a:txBody>
                    <a:bodyPr/>
                    <a:lstStyle/>
                    <a:p>
                      <a:r>
                        <a:rPr lang="es-EC" sz="800" dirty="0" smtClean="0">
                          <a:solidFill>
                            <a:schemeClr val="tx1"/>
                          </a:solidFill>
                        </a:rPr>
                        <a:t>Fuente</a:t>
                      </a:r>
                      <a:endParaRPr lang="es-EC" sz="800" dirty="0">
                        <a:solidFill>
                          <a:schemeClr val="tx1"/>
                        </a:solidFill>
                      </a:endParaRPr>
                    </a:p>
                  </a:txBody>
                  <a:tcPr>
                    <a:solidFill>
                      <a:schemeClr val="accent6">
                        <a:lumMod val="20000"/>
                        <a:lumOff val="80000"/>
                      </a:schemeClr>
                    </a:solidFill>
                  </a:tcPr>
                </a:tc>
              </a:tr>
              <a:tr h="416330">
                <a:tc>
                  <a:txBody>
                    <a:bodyPr/>
                    <a:lstStyle/>
                    <a:p>
                      <a:r>
                        <a:rPr lang="es-EC" sz="800" dirty="0" smtClean="0">
                          <a:solidFill>
                            <a:schemeClr val="tx1"/>
                          </a:solidFill>
                        </a:rPr>
                        <a:t>0</a:t>
                      </a:r>
                      <a:endParaRPr lang="es-EC" sz="800" dirty="0">
                        <a:solidFill>
                          <a:schemeClr val="tx1"/>
                        </a:solidFill>
                      </a:endParaRPr>
                    </a:p>
                  </a:txBody>
                  <a:tcPr>
                    <a:solidFill>
                      <a:schemeClr val="accent2">
                        <a:lumMod val="20000"/>
                        <a:lumOff val="80000"/>
                      </a:schemeClr>
                    </a:solidFill>
                  </a:tcPr>
                </a:tc>
                <a:tc>
                  <a:txBody>
                    <a:bodyPr/>
                    <a:lstStyle/>
                    <a:p>
                      <a:r>
                        <a:rPr lang="es-EC" sz="800" dirty="0" smtClean="0">
                          <a:solidFill>
                            <a:schemeClr val="tx1"/>
                          </a:solidFill>
                        </a:rPr>
                        <a:t>2011-01-01</a:t>
                      </a:r>
                      <a:endParaRPr lang="es-EC" sz="800" dirty="0">
                        <a:solidFill>
                          <a:schemeClr val="tx1"/>
                        </a:solidFill>
                      </a:endParaRPr>
                    </a:p>
                  </a:txBody>
                  <a:tcPr>
                    <a:solidFill>
                      <a:schemeClr val="accent2">
                        <a:lumMod val="20000"/>
                        <a:lumOff val="80000"/>
                      </a:schemeClr>
                    </a:solidFill>
                  </a:tcPr>
                </a:tc>
                <a:tc>
                  <a:txBody>
                    <a:bodyPr/>
                    <a:lstStyle/>
                    <a:p>
                      <a:r>
                        <a:rPr lang="es-EC" sz="800" dirty="0" smtClean="0">
                          <a:solidFill>
                            <a:schemeClr val="tx1"/>
                          </a:solidFill>
                        </a:rPr>
                        <a:t>Porcentaje</a:t>
                      </a:r>
                      <a:endParaRPr lang="es-EC" sz="800" dirty="0">
                        <a:solidFill>
                          <a:schemeClr val="tx1"/>
                        </a:solidFill>
                      </a:endParaRPr>
                    </a:p>
                  </a:txBody>
                  <a:tcPr>
                    <a:solidFill>
                      <a:schemeClr val="accent2">
                        <a:lumMod val="20000"/>
                        <a:lumOff val="80000"/>
                      </a:schemeClr>
                    </a:solidFill>
                  </a:tcPr>
                </a:tc>
                <a:tc>
                  <a:txBody>
                    <a:bodyPr/>
                    <a:lstStyle/>
                    <a:p>
                      <a:r>
                        <a:rPr lang="es-EC" sz="800" dirty="0" smtClean="0">
                          <a:solidFill>
                            <a:schemeClr val="tx1"/>
                          </a:solidFill>
                        </a:rPr>
                        <a:t>85</a:t>
                      </a:r>
                      <a:endParaRPr lang="es-EC" sz="800" dirty="0">
                        <a:solidFill>
                          <a:schemeClr val="tx1"/>
                        </a:solidFill>
                      </a:endParaRPr>
                    </a:p>
                  </a:txBody>
                  <a:tcPr>
                    <a:solidFill>
                      <a:schemeClr val="accent2">
                        <a:lumMod val="20000"/>
                        <a:lumOff val="80000"/>
                      </a:schemeClr>
                    </a:solidFill>
                  </a:tcPr>
                </a:tc>
                <a:tc>
                  <a:txBody>
                    <a:bodyPr/>
                    <a:lstStyle/>
                    <a:p>
                      <a:r>
                        <a:rPr lang="es-EC" sz="800" dirty="0" smtClean="0">
                          <a:solidFill>
                            <a:schemeClr val="tx1"/>
                          </a:solidFill>
                        </a:rPr>
                        <a:t>Trimestre</a:t>
                      </a:r>
                      <a:endParaRPr lang="es-EC" sz="800" dirty="0">
                        <a:solidFill>
                          <a:schemeClr val="tx1"/>
                        </a:solidFill>
                      </a:endParaRPr>
                    </a:p>
                  </a:txBody>
                  <a:tcPr>
                    <a:solidFill>
                      <a:schemeClr val="accent2">
                        <a:lumMod val="20000"/>
                        <a:lumOff val="80000"/>
                      </a:schemeClr>
                    </a:solidFill>
                  </a:tcPr>
                </a:tc>
                <a:tc>
                  <a:txBody>
                    <a:bodyPr/>
                    <a:lstStyle/>
                    <a:p>
                      <a:r>
                        <a:rPr lang="es-EC" sz="800" dirty="0" smtClean="0">
                          <a:solidFill>
                            <a:schemeClr val="tx1"/>
                          </a:solidFill>
                        </a:rPr>
                        <a:t>Registro interno </a:t>
                      </a:r>
                      <a:r>
                        <a:rPr lang="es-EC" sz="800" dirty="0" err="1" smtClean="0">
                          <a:solidFill>
                            <a:schemeClr val="tx1"/>
                          </a:solidFill>
                        </a:rPr>
                        <a:t>inst</a:t>
                      </a:r>
                      <a:r>
                        <a:rPr lang="es-EC" sz="800" dirty="0" smtClean="0">
                          <a:solidFill>
                            <a:schemeClr val="tx1"/>
                          </a:solidFill>
                        </a:rPr>
                        <a:t>.</a:t>
                      </a:r>
                      <a:endParaRPr lang="es-EC" sz="800" dirty="0">
                        <a:solidFill>
                          <a:schemeClr val="tx1"/>
                        </a:solidFill>
                      </a:endParaRPr>
                    </a:p>
                  </a:txBody>
                  <a:tcPr>
                    <a:solidFill>
                      <a:schemeClr val="accent2">
                        <a:lumMod val="20000"/>
                        <a:lumOff val="80000"/>
                      </a:schemeClr>
                    </a:solidFill>
                  </a:tcPr>
                </a:tc>
              </a:tr>
            </a:tbl>
          </a:graphicData>
        </a:graphic>
      </p:graphicFrame>
      <p:sp>
        <p:nvSpPr>
          <p:cNvPr id="10" name="9 Flecha derecha">
            <a:hlinkClick r:id="rId8" action="ppaction://hlinksldjump"/>
          </p:cNvPr>
          <p:cNvSpPr/>
          <p:nvPr/>
        </p:nvSpPr>
        <p:spPr>
          <a:xfrm rot="10800000">
            <a:off x="8072462" y="6500810"/>
            <a:ext cx="857256" cy="312566"/>
          </a:xfrm>
          <a:prstGeom prst="rightArrow">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lang="es-EC"/>
          </a:p>
        </p:txBody>
      </p:sp>
    </p:spTree>
    <p:extLst>
      <p:ext uri="{BB962C8B-B14F-4D97-AF65-F5344CB8AC3E}">
        <p14:creationId xmlns:p14="http://schemas.microsoft.com/office/powerpoint/2010/main" val="519515917"/>
      </p:ext>
    </p:extLst>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3 Título"/>
          <p:cNvSpPr txBox="1">
            <a:spLocks/>
          </p:cNvSpPr>
          <p:nvPr/>
        </p:nvSpPr>
        <p:spPr bwMode="auto">
          <a:xfrm>
            <a:off x="500034" y="0"/>
            <a:ext cx="8229600" cy="595319"/>
          </a:xfrm>
          <a:prstGeom prst="rect">
            <a:avLst/>
          </a:prstGeom>
          <a:noFill/>
          <a:ln>
            <a:noFill/>
          </a:ln>
          <a:extLst/>
        </p:spPr>
        <p:txBody>
          <a:bodyPr anchor="ctr"/>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eaLnBrk="1" fontAlgn="base" hangingPunct="1">
              <a:spcBef>
                <a:spcPct val="0"/>
              </a:spcBef>
              <a:spcAft>
                <a:spcPct val="0"/>
              </a:spcAft>
              <a:defRPr sz="4400">
                <a:solidFill>
                  <a:schemeClr val="tx2"/>
                </a:solidFill>
                <a:latin typeface="Arial" charset="0"/>
              </a:defRPr>
            </a:lvl6pPr>
            <a:lvl7pPr marL="914400" algn="ctr" rtl="0" eaLnBrk="1" fontAlgn="base" hangingPunct="1">
              <a:spcBef>
                <a:spcPct val="0"/>
              </a:spcBef>
              <a:spcAft>
                <a:spcPct val="0"/>
              </a:spcAft>
              <a:defRPr sz="4400">
                <a:solidFill>
                  <a:schemeClr val="tx2"/>
                </a:solidFill>
                <a:latin typeface="Arial" charset="0"/>
              </a:defRPr>
            </a:lvl7pPr>
            <a:lvl8pPr marL="1371600" algn="ctr" rtl="0" eaLnBrk="1" fontAlgn="base" hangingPunct="1">
              <a:spcBef>
                <a:spcPct val="0"/>
              </a:spcBef>
              <a:spcAft>
                <a:spcPct val="0"/>
              </a:spcAft>
              <a:defRPr sz="4400">
                <a:solidFill>
                  <a:schemeClr val="tx2"/>
                </a:solidFill>
                <a:latin typeface="Arial" charset="0"/>
              </a:defRPr>
            </a:lvl8pPr>
            <a:lvl9pPr marL="1828800" algn="ctr" rtl="0" eaLnBrk="1" fontAlgn="base" hangingPunct="1">
              <a:spcBef>
                <a:spcPct val="0"/>
              </a:spcBef>
              <a:spcAft>
                <a:spcPct val="0"/>
              </a:spcAft>
              <a:defRPr sz="4400">
                <a:solidFill>
                  <a:schemeClr val="tx2"/>
                </a:solidFill>
                <a:latin typeface="Arial" charset="0"/>
              </a:defRPr>
            </a:lvl9pPr>
          </a:lstStyle>
          <a:p>
            <a:pPr marL="514350" indent="-514350" eaLnBrk="1" hangingPunct="1">
              <a:lnSpc>
                <a:spcPct val="150000"/>
              </a:lnSpc>
              <a:defRPr/>
            </a:pPr>
            <a:r>
              <a:rPr lang="es-MX" sz="2800" b="1" dirty="0" smtClean="0">
                <a:solidFill>
                  <a:srgbClr val="003399"/>
                </a:solidFill>
              </a:rPr>
              <a:t>Ejercicio Práctico - MJDH</a:t>
            </a:r>
          </a:p>
        </p:txBody>
      </p:sp>
      <p:graphicFrame>
        <p:nvGraphicFramePr>
          <p:cNvPr id="4" name="3 Tabla"/>
          <p:cNvGraphicFramePr>
            <a:graphicFrameLocks noGrp="1"/>
          </p:cNvGraphicFramePr>
          <p:nvPr>
            <p:extLst>
              <p:ext uri="{D42A27DB-BD31-4B8C-83A1-F6EECF244321}">
                <p14:modId xmlns:p14="http://schemas.microsoft.com/office/powerpoint/2010/main" val="351864525"/>
              </p:ext>
            </p:extLst>
          </p:nvPr>
        </p:nvGraphicFramePr>
        <p:xfrm>
          <a:off x="142876" y="853647"/>
          <a:ext cx="8858281" cy="4879609"/>
        </p:xfrm>
        <a:graphic>
          <a:graphicData uri="http://schemas.openxmlformats.org/drawingml/2006/table">
            <a:tbl>
              <a:tblPr firstRow="1" bandRow="1">
                <a:tableStyleId>{5C22544A-7EE6-4342-B048-85BDC9FD1C3A}</a:tableStyleId>
              </a:tblPr>
              <a:tblGrid>
                <a:gridCol w="2000232"/>
                <a:gridCol w="4643470"/>
                <a:gridCol w="1214446"/>
                <a:gridCol w="1000133"/>
              </a:tblGrid>
              <a:tr h="691107">
                <a:tc>
                  <a:txBody>
                    <a:bodyPr/>
                    <a:lstStyle/>
                    <a:p>
                      <a:pPr algn="ctr"/>
                      <a:r>
                        <a:rPr lang="es-EC" sz="1100" dirty="0" smtClean="0"/>
                        <a:t>OEI</a:t>
                      </a:r>
                      <a:endParaRPr lang="es-EC" sz="1100" dirty="0"/>
                    </a:p>
                  </a:txBody>
                  <a:tcPr/>
                </a:tc>
                <a:tc>
                  <a:txBody>
                    <a:bodyPr/>
                    <a:lstStyle/>
                    <a:p>
                      <a:pPr algn="ctr"/>
                      <a:r>
                        <a:rPr lang="es-EC" sz="1100" dirty="0" smtClean="0"/>
                        <a:t>Indicador</a:t>
                      </a:r>
                      <a:endParaRPr lang="es-EC" sz="1100" dirty="0"/>
                    </a:p>
                  </a:txBody>
                  <a:tcPr/>
                </a:tc>
                <a:tc>
                  <a:txBody>
                    <a:bodyPr/>
                    <a:lstStyle/>
                    <a:p>
                      <a:pPr algn="ctr"/>
                      <a:r>
                        <a:rPr lang="es-EC" sz="1100" dirty="0" smtClean="0"/>
                        <a:t>Articulación</a:t>
                      </a:r>
                    </a:p>
                    <a:p>
                      <a:pPr algn="ctr"/>
                      <a:r>
                        <a:rPr lang="es-EC" sz="1100" dirty="0" smtClean="0"/>
                        <a:t>Instrumentos</a:t>
                      </a:r>
                      <a:r>
                        <a:rPr lang="es-EC" sz="1100" baseline="0" dirty="0" smtClean="0"/>
                        <a:t> planificación</a:t>
                      </a:r>
                      <a:endParaRPr lang="es-EC" sz="1100" dirty="0"/>
                    </a:p>
                  </a:txBody>
                  <a:tcPr/>
                </a:tc>
                <a:tc>
                  <a:txBody>
                    <a:bodyPr/>
                    <a:lstStyle/>
                    <a:p>
                      <a:pPr algn="ctr"/>
                      <a:r>
                        <a:rPr lang="es-EC" sz="1100" dirty="0" smtClean="0"/>
                        <a:t>Articulación Inversión</a:t>
                      </a:r>
                      <a:endParaRPr lang="es-EC" sz="1100" dirty="0"/>
                    </a:p>
                  </a:txBody>
                  <a:tcPr/>
                </a:tc>
              </a:tr>
              <a:tr h="1888114">
                <a:tc>
                  <a:txBody>
                    <a:bodyPr/>
                    <a:lstStyle/>
                    <a:p>
                      <a:pPr algn="just"/>
                      <a:r>
                        <a:rPr lang="es-EC" sz="1050" dirty="0" smtClean="0"/>
                        <a:t>Incrementar el numero de proyectos de ley del sector justicia y otros determinados por el poder ejecutivo.</a:t>
                      </a:r>
                      <a:endParaRPr lang="es-EC" sz="1050" dirty="0"/>
                    </a:p>
                  </a:txBody>
                  <a:tcPr/>
                </a:tc>
                <a:tc>
                  <a:txBody>
                    <a:bodyPr/>
                    <a:lstStyle/>
                    <a:p>
                      <a:r>
                        <a:rPr lang="es-EC" sz="1050" dirty="0" smtClean="0"/>
                        <a:t>Porcentaje de propuestas normativas elaboradas</a:t>
                      </a:r>
                      <a:endParaRPr lang="es-EC" sz="1050" b="1" dirty="0"/>
                    </a:p>
                  </a:txBody>
                  <a:tcPr/>
                </a:tc>
                <a:tc>
                  <a:txBody>
                    <a:bodyPr/>
                    <a:lstStyle/>
                    <a:p>
                      <a:pPr algn="ctr"/>
                      <a:endParaRPr lang="es-EC" sz="1050" b="1" dirty="0" smtClean="0">
                        <a:hlinkClick r:id="" action="ppaction://noaction"/>
                      </a:endParaRPr>
                    </a:p>
                    <a:p>
                      <a:pPr algn="ctr"/>
                      <a:endParaRPr lang="es-EC" sz="1050" b="1" dirty="0" smtClean="0">
                        <a:hlinkClick r:id="" action="ppaction://noaction"/>
                      </a:endParaRPr>
                    </a:p>
                    <a:p>
                      <a:pPr algn="ctr"/>
                      <a:endParaRPr lang="es-EC" sz="1050" b="1" dirty="0" smtClean="0">
                        <a:hlinkClick r:id="" action="ppaction://noaction"/>
                      </a:endParaRPr>
                    </a:p>
                    <a:p>
                      <a:pPr algn="ctr"/>
                      <a:endParaRPr lang="es-EC" sz="1050" b="1" dirty="0" smtClean="0">
                        <a:hlinkClick r:id="" action="ppaction://noaction"/>
                      </a:endParaRPr>
                    </a:p>
                    <a:p>
                      <a:pPr algn="ctr"/>
                      <a:r>
                        <a:rPr lang="es-EC" sz="1050" b="1" dirty="0" smtClean="0">
                          <a:hlinkClick r:id="rId3" action="ppaction://hlinksldjump"/>
                        </a:rPr>
                        <a:t>Ver</a:t>
                      </a:r>
                      <a:endParaRPr lang="es-EC" sz="1050" b="1" dirty="0"/>
                    </a:p>
                  </a:txBody>
                  <a:tcPr/>
                </a:tc>
                <a:tc>
                  <a:txBody>
                    <a:bodyPr/>
                    <a:lstStyle/>
                    <a:p>
                      <a:pPr algn="ctr"/>
                      <a:endParaRPr lang="es-EC" sz="1050" b="1" dirty="0" smtClean="0">
                        <a:hlinkClick r:id="" action="ppaction://hlinkfile"/>
                      </a:endParaRPr>
                    </a:p>
                    <a:p>
                      <a:pPr algn="ctr"/>
                      <a:endParaRPr lang="es-EC" sz="1050" b="1" dirty="0" smtClean="0">
                        <a:hlinkClick r:id="" action="ppaction://hlinkfile"/>
                      </a:endParaRPr>
                    </a:p>
                    <a:p>
                      <a:pPr algn="ctr"/>
                      <a:endParaRPr lang="es-EC" sz="1050" b="1" dirty="0" smtClean="0">
                        <a:hlinkClick r:id="" action="ppaction://hlinkfile"/>
                      </a:endParaRPr>
                    </a:p>
                    <a:p>
                      <a:pPr algn="ctr"/>
                      <a:endParaRPr lang="es-EC" sz="1050" b="1" dirty="0" smtClean="0">
                        <a:hlinkClick r:id="" action="ppaction://hlinkfile"/>
                      </a:endParaRPr>
                    </a:p>
                    <a:p>
                      <a:pPr algn="ctr"/>
                      <a:r>
                        <a:rPr lang="es-EC" sz="1050" b="1" dirty="0" smtClean="0">
                          <a:hlinkClick r:id="rId4" action="ppaction://hlinkfile"/>
                        </a:rPr>
                        <a:t>Ver</a:t>
                      </a:r>
                      <a:endParaRPr lang="es-EC" sz="1050" b="1" dirty="0"/>
                    </a:p>
                  </a:txBody>
                  <a:tcPr/>
                </a:tc>
              </a:tr>
              <a:tr h="1329060">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es-EC" sz="1050" dirty="0" smtClean="0"/>
                        <a:t>Incrementar el cumplimiento de los derechos humanos a nivel nacional.</a:t>
                      </a:r>
                    </a:p>
                    <a:p>
                      <a:pPr algn="l"/>
                      <a:endParaRPr lang="es-EC" sz="1050" dirty="0"/>
                    </a:p>
                  </a:txBody>
                  <a:tcPr/>
                </a:tc>
                <a:tc>
                  <a:txBody>
                    <a:bodyPr/>
                    <a:lstStyle/>
                    <a:p>
                      <a:r>
                        <a:rPr lang="es-EC" sz="1050" dirty="0" smtClean="0"/>
                        <a:t>Número de servidoras/es públicas/es capacitados en derechos humanos.</a:t>
                      </a:r>
                      <a:endParaRPr lang="es-EC" sz="1050" b="1" dirty="0"/>
                    </a:p>
                  </a:txBody>
                  <a:tcPr/>
                </a:tc>
                <a:tc>
                  <a:txBody>
                    <a:bodyPr/>
                    <a:lstStyle/>
                    <a:p>
                      <a:pPr algn="ctr"/>
                      <a:r>
                        <a:rPr lang="es-EC" sz="1050" b="1" dirty="0" smtClean="0">
                          <a:hlinkClick r:id="rId5" action="ppaction://hlinksldjump"/>
                        </a:rPr>
                        <a:t>Ver</a:t>
                      </a:r>
                      <a:endParaRPr lang="es-EC" sz="1050" b="1" dirty="0"/>
                    </a:p>
                  </a:txBody>
                  <a:tcPr/>
                </a:tc>
                <a:tc>
                  <a:txBody>
                    <a:bodyPr/>
                    <a:lstStyle/>
                    <a:p>
                      <a:pPr algn="ctr"/>
                      <a:r>
                        <a:rPr lang="es-EC" sz="1050" b="1" dirty="0" smtClean="0">
                          <a:hlinkClick r:id="rId4" action="ppaction://hlinkfile"/>
                        </a:rPr>
                        <a:t>Ver</a:t>
                      </a:r>
                      <a:endParaRPr lang="es-EC" sz="1050" b="1" dirty="0"/>
                    </a:p>
                  </a:txBody>
                  <a:tcPr/>
                </a:tc>
              </a:tr>
              <a:tr h="971328">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es-EC" sz="1050" dirty="0" smtClean="0"/>
                        <a:t>Incrementar el cumplimiento de la regulación en relación a cultos.</a:t>
                      </a:r>
                    </a:p>
                    <a:p>
                      <a:pPr algn="l"/>
                      <a:endParaRPr lang="es-EC" sz="1050" dirty="0"/>
                    </a:p>
                  </a:txBody>
                  <a:tcPr/>
                </a:tc>
                <a:tc>
                  <a:txBody>
                    <a:bodyPr/>
                    <a:lstStyle/>
                    <a:p>
                      <a:r>
                        <a:rPr lang="es-EC" sz="1000" b="0" baseline="0" dirty="0" smtClean="0"/>
                        <a:t>Porcentajes de espacios de participación para la construcción y seguimiento de la política pública de cultos ejecutados.</a:t>
                      </a: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s-EC" sz="1050" b="1" dirty="0" smtClean="0">
                          <a:hlinkClick r:id="rId6" action="ppaction://hlinksldjump"/>
                        </a:rPr>
                        <a:t>Ver</a:t>
                      </a:r>
                      <a:endParaRPr lang="es-EC" sz="1050" b="1" dirty="0" smtClean="0"/>
                    </a:p>
                    <a:p>
                      <a:pPr algn="ctr"/>
                      <a:endParaRPr lang="es-EC" sz="1050" b="1" dirty="0"/>
                    </a:p>
                  </a:txBody>
                  <a:tcPr/>
                </a:tc>
                <a:tc>
                  <a:txBody>
                    <a:bodyPr/>
                    <a:lstStyle/>
                    <a:p>
                      <a:pPr algn="ctr"/>
                      <a:r>
                        <a:rPr lang="es-EC" sz="1050" b="1" dirty="0" smtClean="0">
                          <a:hlinkClick r:id="rId4" action="ppaction://hlinkfile"/>
                        </a:rPr>
                        <a:t>Ver</a:t>
                      </a:r>
                      <a:endParaRPr lang="es-EC" sz="1050" b="1" dirty="0" smtClean="0"/>
                    </a:p>
                    <a:p>
                      <a:pPr algn="ctr"/>
                      <a:endParaRPr lang="es-EC" sz="1050" b="1" dirty="0"/>
                    </a:p>
                  </a:txBody>
                  <a:tcPr/>
                </a:tc>
              </a:tr>
            </a:tbl>
          </a:graphicData>
        </a:graphic>
      </p:graphicFrame>
      <p:graphicFrame>
        <p:nvGraphicFramePr>
          <p:cNvPr id="8" name="7 Tabla"/>
          <p:cNvGraphicFramePr>
            <a:graphicFrameLocks noGrp="1"/>
          </p:cNvGraphicFramePr>
          <p:nvPr>
            <p:extLst>
              <p:ext uri="{D42A27DB-BD31-4B8C-83A1-F6EECF244321}">
                <p14:modId xmlns:p14="http://schemas.microsoft.com/office/powerpoint/2010/main" val="1810954362"/>
              </p:ext>
            </p:extLst>
          </p:nvPr>
        </p:nvGraphicFramePr>
        <p:xfrm>
          <a:off x="2195734" y="2204864"/>
          <a:ext cx="4591410" cy="826776"/>
        </p:xfrm>
        <a:graphic>
          <a:graphicData uri="http://schemas.openxmlformats.org/drawingml/2006/table">
            <a:tbl>
              <a:tblPr firstRow="1" bandRow="1">
                <a:tableStyleId>{5C22544A-7EE6-4342-B048-85BDC9FD1C3A}</a:tableStyleId>
              </a:tblPr>
              <a:tblGrid>
                <a:gridCol w="765235"/>
                <a:gridCol w="765235"/>
                <a:gridCol w="765235"/>
                <a:gridCol w="765235"/>
                <a:gridCol w="765235"/>
                <a:gridCol w="765235"/>
              </a:tblGrid>
              <a:tr h="413388">
                <a:tc>
                  <a:txBody>
                    <a:bodyPr/>
                    <a:lstStyle/>
                    <a:p>
                      <a:r>
                        <a:rPr lang="es-EC" sz="800" dirty="0" smtClean="0">
                          <a:solidFill>
                            <a:schemeClr val="tx1"/>
                          </a:solidFill>
                        </a:rPr>
                        <a:t>Línea</a:t>
                      </a:r>
                      <a:r>
                        <a:rPr lang="es-EC" sz="800" baseline="0" dirty="0" smtClean="0">
                          <a:solidFill>
                            <a:schemeClr val="tx1"/>
                          </a:solidFill>
                        </a:rPr>
                        <a:t> Base</a:t>
                      </a:r>
                      <a:endParaRPr lang="es-EC" sz="800" dirty="0">
                        <a:solidFill>
                          <a:schemeClr val="tx1"/>
                        </a:solidFill>
                      </a:endParaRPr>
                    </a:p>
                  </a:txBody>
                  <a:tcPr>
                    <a:solidFill>
                      <a:schemeClr val="accent6">
                        <a:lumMod val="20000"/>
                        <a:lumOff val="80000"/>
                      </a:schemeClr>
                    </a:solidFill>
                  </a:tcPr>
                </a:tc>
                <a:tc>
                  <a:txBody>
                    <a:bodyPr/>
                    <a:lstStyle/>
                    <a:p>
                      <a:r>
                        <a:rPr lang="es-EC" sz="800" dirty="0" smtClean="0">
                          <a:solidFill>
                            <a:schemeClr val="tx1"/>
                          </a:solidFill>
                        </a:rPr>
                        <a:t>Fecha</a:t>
                      </a:r>
                      <a:endParaRPr lang="es-EC" sz="800" dirty="0">
                        <a:solidFill>
                          <a:schemeClr val="tx1"/>
                        </a:solidFill>
                      </a:endParaRPr>
                    </a:p>
                  </a:txBody>
                  <a:tcPr>
                    <a:solidFill>
                      <a:schemeClr val="accent6">
                        <a:lumMod val="20000"/>
                        <a:lumOff val="80000"/>
                      </a:schemeClr>
                    </a:solidFill>
                  </a:tcPr>
                </a:tc>
                <a:tc>
                  <a:txBody>
                    <a:bodyPr/>
                    <a:lstStyle/>
                    <a:p>
                      <a:r>
                        <a:rPr lang="es-EC" sz="800" dirty="0" smtClean="0">
                          <a:solidFill>
                            <a:schemeClr val="tx1"/>
                          </a:solidFill>
                        </a:rPr>
                        <a:t>Unidad de Medida</a:t>
                      </a:r>
                      <a:endParaRPr lang="es-EC" sz="800" dirty="0">
                        <a:solidFill>
                          <a:schemeClr val="tx1"/>
                        </a:solidFill>
                      </a:endParaRPr>
                    </a:p>
                  </a:txBody>
                  <a:tcPr>
                    <a:solidFill>
                      <a:schemeClr val="accent6">
                        <a:lumMod val="20000"/>
                        <a:lumOff val="80000"/>
                      </a:schemeClr>
                    </a:solidFill>
                  </a:tcPr>
                </a:tc>
                <a:tc>
                  <a:txBody>
                    <a:bodyPr/>
                    <a:lstStyle/>
                    <a:p>
                      <a:r>
                        <a:rPr lang="es-EC" sz="800" dirty="0" smtClean="0">
                          <a:solidFill>
                            <a:schemeClr val="tx1"/>
                          </a:solidFill>
                        </a:rPr>
                        <a:t>Meta</a:t>
                      </a:r>
                      <a:endParaRPr lang="es-EC" sz="800" dirty="0">
                        <a:solidFill>
                          <a:schemeClr val="tx1"/>
                        </a:solidFill>
                      </a:endParaRPr>
                    </a:p>
                  </a:txBody>
                  <a:tcPr>
                    <a:solidFill>
                      <a:schemeClr val="accent6">
                        <a:lumMod val="20000"/>
                        <a:lumOff val="80000"/>
                      </a:schemeClr>
                    </a:solidFill>
                  </a:tcPr>
                </a:tc>
                <a:tc>
                  <a:txBody>
                    <a:bodyPr/>
                    <a:lstStyle/>
                    <a:p>
                      <a:r>
                        <a:rPr lang="es-EC" sz="800" dirty="0" smtClean="0">
                          <a:solidFill>
                            <a:schemeClr val="tx1"/>
                          </a:solidFill>
                        </a:rPr>
                        <a:t>Periodicidad</a:t>
                      </a:r>
                      <a:endParaRPr lang="es-EC" sz="800" dirty="0">
                        <a:solidFill>
                          <a:schemeClr val="tx1"/>
                        </a:solidFill>
                      </a:endParaRPr>
                    </a:p>
                  </a:txBody>
                  <a:tcPr>
                    <a:solidFill>
                      <a:schemeClr val="accent6">
                        <a:lumMod val="20000"/>
                        <a:lumOff val="80000"/>
                      </a:schemeClr>
                    </a:solidFill>
                  </a:tcPr>
                </a:tc>
                <a:tc>
                  <a:txBody>
                    <a:bodyPr/>
                    <a:lstStyle/>
                    <a:p>
                      <a:r>
                        <a:rPr lang="es-EC" sz="800" dirty="0" smtClean="0">
                          <a:solidFill>
                            <a:schemeClr val="tx1"/>
                          </a:solidFill>
                        </a:rPr>
                        <a:t>Fuente</a:t>
                      </a:r>
                      <a:endParaRPr lang="es-EC" sz="800" dirty="0">
                        <a:solidFill>
                          <a:schemeClr val="tx1"/>
                        </a:solidFill>
                      </a:endParaRPr>
                    </a:p>
                  </a:txBody>
                  <a:tcPr>
                    <a:solidFill>
                      <a:schemeClr val="accent6">
                        <a:lumMod val="20000"/>
                        <a:lumOff val="80000"/>
                      </a:schemeClr>
                    </a:solidFill>
                  </a:tcPr>
                </a:tc>
              </a:tr>
              <a:tr h="413388">
                <a:tc>
                  <a:txBody>
                    <a:bodyPr/>
                    <a:lstStyle/>
                    <a:p>
                      <a:r>
                        <a:rPr lang="es-EC" sz="800" dirty="0" smtClean="0">
                          <a:solidFill>
                            <a:schemeClr val="tx1"/>
                          </a:solidFill>
                        </a:rPr>
                        <a:t>0</a:t>
                      </a:r>
                      <a:endParaRPr lang="es-EC" sz="800" dirty="0">
                        <a:solidFill>
                          <a:schemeClr val="tx1"/>
                        </a:solidFill>
                      </a:endParaRPr>
                    </a:p>
                  </a:txBody>
                  <a:tcPr>
                    <a:solidFill>
                      <a:schemeClr val="accent2">
                        <a:lumMod val="20000"/>
                        <a:lumOff val="80000"/>
                      </a:schemeClr>
                    </a:solidFill>
                  </a:tcPr>
                </a:tc>
                <a:tc>
                  <a:txBody>
                    <a:bodyPr/>
                    <a:lstStyle/>
                    <a:p>
                      <a:r>
                        <a:rPr lang="es-EC" sz="800" dirty="0" smtClean="0">
                          <a:solidFill>
                            <a:schemeClr val="tx1"/>
                          </a:solidFill>
                        </a:rPr>
                        <a:t>2011-01-01</a:t>
                      </a:r>
                      <a:endParaRPr lang="es-EC" sz="800" dirty="0">
                        <a:solidFill>
                          <a:schemeClr val="tx1"/>
                        </a:solidFill>
                      </a:endParaRPr>
                    </a:p>
                  </a:txBody>
                  <a:tcPr>
                    <a:solidFill>
                      <a:schemeClr val="accent2">
                        <a:lumMod val="20000"/>
                        <a:lumOff val="80000"/>
                      </a:schemeClr>
                    </a:solidFill>
                  </a:tcPr>
                </a:tc>
                <a:tc>
                  <a:txBody>
                    <a:bodyPr/>
                    <a:lstStyle/>
                    <a:p>
                      <a:r>
                        <a:rPr lang="es-EC" sz="800" dirty="0" smtClean="0">
                          <a:solidFill>
                            <a:schemeClr val="tx1"/>
                          </a:solidFill>
                        </a:rPr>
                        <a:t>Porcentaje</a:t>
                      </a:r>
                      <a:endParaRPr lang="es-EC" sz="800" dirty="0">
                        <a:solidFill>
                          <a:schemeClr val="tx1"/>
                        </a:solidFill>
                      </a:endParaRPr>
                    </a:p>
                  </a:txBody>
                  <a:tcPr>
                    <a:solidFill>
                      <a:schemeClr val="accent2">
                        <a:lumMod val="20000"/>
                        <a:lumOff val="80000"/>
                      </a:schemeClr>
                    </a:solidFill>
                  </a:tcPr>
                </a:tc>
                <a:tc>
                  <a:txBody>
                    <a:bodyPr/>
                    <a:lstStyle/>
                    <a:p>
                      <a:r>
                        <a:rPr lang="es-EC" sz="800" dirty="0" smtClean="0">
                          <a:solidFill>
                            <a:schemeClr val="tx1"/>
                          </a:solidFill>
                        </a:rPr>
                        <a:t>100</a:t>
                      </a:r>
                      <a:endParaRPr lang="es-EC" sz="800" dirty="0">
                        <a:solidFill>
                          <a:schemeClr val="tx1"/>
                        </a:solidFill>
                      </a:endParaRPr>
                    </a:p>
                  </a:txBody>
                  <a:tcPr>
                    <a:solidFill>
                      <a:schemeClr val="accent2">
                        <a:lumMod val="20000"/>
                        <a:lumOff val="80000"/>
                      </a:schemeClr>
                    </a:solidFill>
                  </a:tcPr>
                </a:tc>
                <a:tc>
                  <a:txBody>
                    <a:bodyPr/>
                    <a:lstStyle/>
                    <a:p>
                      <a:r>
                        <a:rPr lang="es-EC" sz="800" dirty="0" smtClean="0">
                          <a:solidFill>
                            <a:schemeClr val="tx1"/>
                          </a:solidFill>
                        </a:rPr>
                        <a:t>Semestre</a:t>
                      </a:r>
                      <a:endParaRPr lang="es-EC" sz="800" dirty="0">
                        <a:solidFill>
                          <a:schemeClr val="tx1"/>
                        </a:solidFill>
                      </a:endParaRPr>
                    </a:p>
                  </a:txBody>
                  <a:tcPr>
                    <a:solidFill>
                      <a:schemeClr val="accent2">
                        <a:lumMod val="20000"/>
                        <a:lumOff val="80000"/>
                      </a:schemeClr>
                    </a:solidFill>
                  </a:tcPr>
                </a:tc>
                <a:tc>
                  <a:txBody>
                    <a:bodyPr/>
                    <a:lstStyle/>
                    <a:p>
                      <a:r>
                        <a:rPr lang="es-EC" sz="800" dirty="0" smtClean="0">
                          <a:solidFill>
                            <a:schemeClr val="tx1"/>
                          </a:solidFill>
                        </a:rPr>
                        <a:t>Reporte</a:t>
                      </a:r>
                      <a:r>
                        <a:rPr lang="es-EC" sz="800" baseline="0" dirty="0" smtClean="0">
                          <a:solidFill>
                            <a:schemeClr val="tx1"/>
                          </a:solidFill>
                        </a:rPr>
                        <a:t> de la Dir.</a:t>
                      </a:r>
                      <a:endParaRPr lang="es-EC" sz="800" dirty="0">
                        <a:solidFill>
                          <a:schemeClr val="tx1"/>
                        </a:solidFill>
                      </a:endParaRPr>
                    </a:p>
                  </a:txBody>
                  <a:tcPr>
                    <a:solidFill>
                      <a:schemeClr val="accent2">
                        <a:lumMod val="20000"/>
                        <a:lumOff val="80000"/>
                      </a:schemeClr>
                    </a:solidFill>
                  </a:tcPr>
                </a:tc>
              </a:tr>
            </a:tbl>
          </a:graphicData>
        </a:graphic>
      </p:graphicFrame>
      <p:graphicFrame>
        <p:nvGraphicFramePr>
          <p:cNvPr id="10" name="9 Tabla"/>
          <p:cNvGraphicFramePr>
            <a:graphicFrameLocks noGrp="1"/>
          </p:cNvGraphicFramePr>
          <p:nvPr>
            <p:extLst>
              <p:ext uri="{D42A27DB-BD31-4B8C-83A1-F6EECF244321}">
                <p14:modId xmlns:p14="http://schemas.microsoft.com/office/powerpoint/2010/main" val="4049299973"/>
              </p:ext>
            </p:extLst>
          </p:nvPr>
        </p:nvGraphicFramePr>
        <p:xfrm>
          <a:off x="2267746" y="3789040"/>
          <a:ext cx="4429722" cy="683900"/>
        </p:xfrm>
        <a:graphic>
          <a:graphicData uri="http://schemas.openxmlformats.org/drawingml/2006/table">
            <a:tbl>
              <a:tblPr firstRow="1" bandRow="1">
                <a:tableStyleId>{5C22544A-7EE6-4342-B048-85BDC9FD1C3A}</a:tableStyleId>
              </a:tblPr>
              <a:tblGrid>
                <a:gridCol w="738287"/>
                <a:gridCol w="738287"/>
                <a:gridCol w="738287"/>
                <a:gridCol w="738287"/>
                <a:gridCol w="738287"/>
                <a:gridCol w="738287"/>
              </a:tblGrid>
              <a:tr h="341950">
                <a:tc>
                  <a:txBody>
                    <a:bodyPr/>
                    <a:lstStyle/>
                    <a:p>
                      <a:r>
                        <a:rPr lang="es-EC" sz="800" dirty="0" smtClean="0">
                          <a:solidFill>
                            <a:schemeClr val="tx1"/>
                          </a:solidFill>
                        </a:rPr>
                        <a:t>Línea</a:t>
                      </a:r>
                      <a:r>
                        <a:rPr lang="es-EC" sz="800" baseline="0" dirty="0" smtClean="0">
                          <a:solidFill>
                            <a:schemeClr val="tx1"/>
                          </a:solidFill>
                        </a:rPr>
                        <a:t> Base</a:t>
                      </a:r>
                      <a:endParaRPr lang="es-EC" sz="800" dirty="0">
                        <a:solidFill>
                          <a:schemeClr val="tx1"/>
                        </a:solidFill>
                      </a:endParaRPr>
                    </a:p>
                  </a:txBody>
                  <a:tcPr>
                    <a:solidFill>
                      <a:schemeClr val="accent6">
                        <a:lumMod val="20000"/>
                        <a:lumOff val="80000"/>
                      </a:schemeClr>
                    </a:solidFill>
                  </a:tcPr>
                </a:tc>
                <a:tc>
                  <a:txBody>
                    <a:bodyPr/>
                    <a:lstStyle/>
                    <a:p>
                      <a:r>
                        <a:rPr lang="es-EC" sz="800" dirty="0" smtClean="0">
                          <a:solidFill>
                            <a:schemeClr val="tx1"/>
                          </a:solidFill>
                        </a:rPr>
                        <a:t>Fecha</a:t>
                      </a:r>
                      <a:endParaRPr lang="es-EC" sz="800" dirty="0">
                        <a:solidFill>
                          <a:schemeClr val="tx1"/>
                        </a:solidFill>
                      </a:endParaRPr>
                    </a:p>
                  </a:txBody>
                  <a:tcPr>
                    <a:solidFill>
                      <a:schemeClr val="accent6">
                        <a:lumMod val="20000"/>
                        <a:lumOff val="80000"/>
                      </a:schemeClr>
                    </a:solidFill>
                  </a:tcPr>
                </a:tc>
                <a:tc>
                  <a:txBody>
                    <a:bodyPr/>
                    <a:lstStyle/>
                    <a:p>
                      <a:r>
                        <a:rPr lang="es-EC" sz="800" dirty="0" smtClean="0">
                          <a:solidFill>
                            <a:schemeClr val="tx1"/>
                          </a:solidFill>
                        </a:rPr>
                        <a:t>Unidad de Medida</a:t>
                      </a:r>
                      <a:endParaRPr lang="es-EC" sz="800" dirty="0">
                        <a:solidFill>
                          <a:schemeClr val="tx1"/>
                        </a:solidFill>
                      </a:endParaRPr>
                    </a:p>
                  </a:txBody>
                  <a:tcPr>
                    <a:solidFill>
                      <a:schemeClr val="accent6">
                        <a:lumMod val="20000"/>
                        <a:lumOff val="80000"/>
                      </a:schemeClr>
                    </a:solidFill>
                  </a:tcPr>
                </a:tc>
                <a:tc>
                  <a:txBody>
                    <a:bodyPr/>
                    <a:lstStyle/>
                    <a:p>
                      <a:r>
                        <a:rPr lang="es-EC" sz="800" dirty="0" smtClean="0">
                          <a:solidFill>
                            <a:schemeClr val="tx1"/>
                          </a:solidFill>
                        </a:rPr>
                        <a:t>Meta</a:t>
                      </a:r>
                      <a:endParaRPr lang="es-EC" sz="800" dirty="0">
                        <a:solidFill>
                          <a:schemeClr val="tx1"/>
                        </a:solidFill>
                      </a:endParaRPr>
                    </a:p>
                  </a:txBody>
                  <a:tcPr>
                    <a:solidFill>
                      <a:schemeClr val="accent6">
                        <a:lumMod val="20000"/>
                        <a:lumOff val="80000"/>
                      </a:schemeClr>
                    </a:solidFill>
                  </a:tcPr>
                </a:tc>
                <a:tc>
                  <a:txBody>
                    <a:bodyPr/>
                    <a:lstStyle/>
                    <a:p>
                      <a:r>
                        <a:rPr lang="es-EC" sz="800" dirty="0" smtClean="0">
                          <a:solidFill>
                            <a:schemeClr val="tx1"/>
                          </a:solidFill>
                        </a:rPr>
                        <a:t>Periodicidad</a:t>
                      </a:r>
                      <a:endParaRPr lang="es-EC" sz="800" dirty="0">
                        <a:solidFill>
                          <a:schemeClr val="tx1"/>
                        </a:solidFill>
                      </a:endParaRPr>
                    </a:p>
                  </a:txBody>
                  <a:tcPr>
                    <a:solidFill>
                      <a:schemeClr val="accent6">
                        <a:lumMod val="20000"/>
                        <a:lumOff val="80000"/>
                      </a:schemeClr>
                    </a:solidFill>
                  </a:tcPr>
                </a:tc>
                <a:tc>
                  <a:txBody>
                    <a:bodyPr/>
                    <a:lstStyle/>
                    <a:p>
                      <a:r>
                        <a:rPr lang="es-EC" sz="800" dirty="0" smtClean="0">
                          <a:solidFill>
                            <a:schemeClr val="tx1"/>
                          </a:solidFill>
                        </a:rPr>
                        <a:t>Fuente</a:t>
                      </a:r>
                      <a:endParaRPr lang="es-EC" sz="800" dirty="0">
                        <a:solidFill>
                          <a:schemeClr val="tx1"/>
                        </a:solidFill>
                      </a:endParaRPr>
                    </a:p>
                  </a:txBody>
                  <a:tcPr>
                    <a:solidFill>
                      <a:schemeClr val="accent6">
                        <a:lumMod val="20000"/>
                        <a:lumOff val="80000"/>
                      </a:schemeClr>
                    </a:solidFill>
                  </a:tcPr>
                </a:tc>
              </a:tr>
              <a:tr h="341950">
                <a:tc>
                  <a:txBody>
                    <a:bodyPr/>
                    <a:lstStyle/>
                    <a:p>
                      <a:r>
                        <a:rPr lang="es-EC" sz="800" dirty="0" smtClean="0">
                          <a:solidFill>
                            <a:schemeClr val="tx1"/>
                          </a:solidFill>
                        </a:rPr>
                        <a:t>0</a:t>
                      </a:r>
                      <a:endParaRPr lang="es-EC" sz="800" dirty="0">
                        <a:solidFill>
                          <a:schemeClr val="tx1"/>
                        </a:solidFill>
                      </a:endParaRPr>
                    </a:p>
                  </a:txBody>
                  <a:tcPr>
                    <a:solidFill>
                      <a:schemeClr val="accent2">
                        <a:lumMod val="20000"/>
                        <a:lumOff val="80000"/>
                      </a:schemeClr>
                    </a:solidFill>
                  </a:tcPr>
                </a:tc>
                <a:tc>
                  <a:txBody>
                    <a:bodyPr/>
                    <a:lstStyle/>
                    <a:p>
                      <a:r>
                        <a:rPr lang="es-EC" sz="800" dirty="0" smtClean="0">
                          <a:solidFill>
                            <a:schemeClr val="tx1"/>
                          </a:solidFill>
                        </a:rPr>
                        <a:t>2011-01-01</a:t>
                      </a:r>
                      <a:endParaRPr lang="es-EC" sz="800" dirty="0">
                        <a:solidFill>
                          <a:schemeClr val="tx1"/>
                        </a:solidFill>
                      </a:endParaRPr>
                    </a:p>
                  </a:txBody>
                  <a:tcPr>
                    <a:solidFill>
                      <a:schemeClr val="accent2">
                        <a:lumMod val="20000"/>
                        <a:lumOff val="80000"/>
                      </a:schemeClr>
                    </a:solidFill>
                  </a:tcPr>
                </a:tc>
                <a:tc>
                  <a:txBody>
                    <a:bodyPr/>
                    <a:lstStyle/>
                    <a:p>
                      <a:r>
                        <a:rPr lang="es-EC" sz="800" dirty="0" smtClean="0">
                          <a:solidFill>
                            <a:schemeClr val="tx1"/>
                          </a:solidFill>
                        </a:rPr>
                        <a:t>Número</a:t>
                      </a:r>
                      <a:endParaRPr lang="es-EC" sz="800" dirty="0">
                        <a:solidFill>
                          <a:schemeClr val="tx1"/>
                        </a:solidFill>
                      </a:endParaRPr>
                    </a:p>
                  </a:txBody>
                  <a:tcPr>
                    <a:solidFill>
                      <a:schemeClr val="accent2">
                        <a:lumMod val="20000"/>
                        <a:lumOff val="80000"/>
                      </a:schemeClr>
                    </a:solidFill>
                  </a:tcPr>
                </a:tc>
                <a:tc>
                  <a:txBody>
                    <a:bodyPr/>
                    <a:lstStyle/>
                    <a:p>
                      <a:r>
                        <a:rPr lang="es-EC" sz="800" dirty="0" smtClean="0">
                          <a:solidFill>
                            <a:schemeClr val="tx1"/>
                          </a:solidFill>
                        </a:rPr>
                        <a:t>3000</a:t>
                      </a:r>
                      <a:endParaRPr lang="es-EC" sz="800" dirty="0">
                        <a:solidFill>
                          <a:schemeClr val="tx1"/>
                        </a:solidFill>
                      </a:endParaRPr>
                    </a:p>
                  </a:txBody>
                  <a:tcPr>
                    <a:solidFill>
                      <a:schemeClr val="accent2">
                        <a:lumMod val="20000"/>
                        <a:lumOff val="80000"/>
                      </a:schemeClr>
                    </a:solidFill>
                  </a:tcPr>
                </a:tc>
                <a:tc>
                  <a:txBody>
                    <a:bodyPr/>
                    <a:lstStyle/>
                    <a:p>
                      <a:r>
                        <a:rPr lang="es-EC" sz="800" dirty="0" smtClean="0">
                          <a:solidFill>
                            <a:schemeClr val="tx1"/>
                          </a:solidFill>
                        </a:rPr>
                        <a:t>Trimestre</a:t>
                      </a:r>
                      <a:endParaRPr lang="es-EC" sz="800" dirty="0">
                        <a:solidFill>
                          <a:schemeClr val="tx1"/>
                        </a:solidFill>
                      </a:endParaRPr>
                    </a:p>
                  </a:txBody>
                  <a:tcPr>
                    <a:solidFill>
                      <a:schemeClr val="accent2">
                        <a:lumMod val="20000"/>
                        <a:lumOff val="80000"/>
                      </a:schemeClr>
                    </a:solidFill>
                  </a:tcPr>
                </a:tc>
                <a:tc>
                  <a:txBody>
                    <a:bodyPr/>
                    <a:lstStyle/>
                    <a:p>
                      <a:r>
                        <a:rPr lang="es-EC" sz="800" dirty="0" smtClean="0">
                          <a:solidFill>
                            <a:schemeClr val="tx1"/>
                          </a:solidFill>
                        </a:rPr>
                        <a:t>Registro inter </a:t>
                      </a:r>
                      <a:r>
                        <a:rPr lang="es-EC" sz="800" dirty="0" err="1" smtClean="0">
                          <a:solidFill>
                            <a:schemeClr val="tx1"/>
                          </a:solidFill>
                        </a:rPr>
                        <a:t>Subs</a:t>
                      </a:r>
                      <a:endParaRPr lang="es-EC" sz="800" dirty="0">
                        <a:solidFill>
                          <a:schemeClr val="tx1"/>
                        </a:solidFill>
                      </a:endParaRPr>
                    </a:p>
                  </a:txBody>
                  <a:tcPr>
                    <a:solidFill>
                      <a:schemeClr val="accent2">
                        <a:lumMod val="20000"/>
                        <a:lumOff val="80000"/>
                      </a:schemeClr>
                    </a:solidFill>
                  </a:tcPr>
                </a:tc>
              </a:tr>
            </a:tbl>
          </a:graphicData>
        </a:graphic>
      </p:graphicFrame>
      <p:graphicFrame>
        <p:nvGraphicFramePr>
          <p:cNvPr id="15" name="14 Tabla"/>
          <p:cNvGraphicFramePr>
            <a:graphicFrameLocks noGrp="1"/>
          </p:cNvGraphicFramePr>
          <p:nvPr>
            <p:extLst>
              <p:ext uri="{D42A27DB-BD31-4B8C-83A1-F6EECF244321}">
                <p14:modId xmlns:p14="http://schemas.microsoft.com/office/powerpoint/2010/main" val="3983786690"/>
              </p:ext>
            </p:extLst>
          </p:nvPr>
        </p:nvGraphicFramePr>
        <p:xfrm>
          <a:off x="2267744" y="5102631"/>
          <a:ext cx="4464495" cy="581827"/>
        </p:xfrm>
        <a:graphic>
          <a:graphicData uri="http://schemas.openxmlformats.org/drawingml/2006/table">
            <a:tbl>
              <a:tblPr firstRow="1" bandRow="1">
                <a:tableStyleId>{5C22544A-7EE6-4342-B048-85BDC9FD1C3A}</a:tableStyleId>
              </a:tblPr>
              <a:tblGrid>
                <a:gridCol w="658696"/>
                <a:gridCol w="731885"/>
                <a:gridCol w="658696"/>
                <a:gridCol w="439131"/>
                <a:gridCol w="805073"/>
                <a:gridCol w="1171014"/>
              </a:tblGrid>
              <a:tr h="295994">
                <a:tc>
                  <a:txBody>
                    <a:bodyPr/>
                    <a:lstStyle/>
                    <a:p>
                      <a:r>
                        <a:rPr lang="es-EC" sz="800" dirty="0" smtClean="0">
                          <a:solidFill>
                            <a:schemeClr val="tx1"/>
                          </a:solidFill>
                        </a:rPr>
                        <a:t>Línea</a:t>
                      </a:r>
                      <a:r>
                        <a:rPr lang="es-EC" sz="800" baseline="0" dirty="0" smtClean="0">
                          <a:solidFill>
                            <a:schemeClr val="tx1"/>
                          </a:solidFill>
                        </a:rPr>
                        <a:t> Base</a:t>
                      </a:r>
                      <a:endParaRPr lang="es-EC" sz="800" dirty="0">
                        <a:solidFill>
                          <a:schemeClr val="tx1"/>
                        </a:solidFill>
                      </a:endParaRPr>
                    </a:p>
                  </a:txBody>
                  <a:tcPr>
                    <a:solidFill>
                      <a:schemeClr val="accent6">
                        <a:lumMod val="20000"/>
                        <a:lumOff val="80000"/>
                      </a:schemeClr>
                    </a:solidFill>
                  </a:tcPr>
                </a:tc>
                <a:tc>
                  <a:txBody>
                    <a:bodyPr/>
                    <a:lstStyle/>
                    <a:p>
                      <a:r>
                        <a:rPr lang="es-EC" sz="800" dirty="0" smtClean="0">
                          <a:solidFill>
                            <a:schemeClr val="tx1"/>
                          </a:solidFill>
                        </a:rPr>
                        <a:t>Fecha</a:t>
                      </a:r>
                      <a:endParaRPr lang="es-EC" sz="800" dirty="0">
                        <a:solidFill>
                          <a:schemeClr val="tx1"/>
                        </a:solidFill>
                      </a:endParaRPr>
                    </a:p>
                  </a:txBody>
                  <a:tcPr>
                    <a:solidFill>
                      <a:schemeClr val="accent6">
                        <a:lumMod val="20000"/>
                        <a:lumOff val="80000"/>
                      </a:schemeClr>
                    </a:solidFill>
                  </a:tcPr>
                </a:tc>
                <a:tc>
                  <a:txBody>
                    <a:bodyPr/>
                    <a:lstStyle/>
                    <a:p>
                      <a:r>
                        <a:rPr lang="es-EC" sz="800" dirty="0" smtClean="0">
                          <a:solidFill>
                            <a:schemeClr val="tx1"/>
                          </a:solidFill>
                        </a:rPr>
                        <a:t>Unidad de Medida</a:t>
                      </a:r>
                      <a:endParaRPr lang="es-EC" sz="800" dirty="0">
                        <a:solidFill>
                          <a:schemeClr val="tx1"/>
                        </a:solidFill>
                      </a:endParaRPr>
                    </a:p>
                  </a:txBody>
                  <a:tcPr>
                    <a:solidFill>
                      <a:schemeClr val="accent6">
                        <a:lumMod val="20000"/>
                        <a:lumOff val="80000"/>
                      </a:schemeClr>
                    </a:solidFill>
                  </a:tcPr>
                </a:tc>
                <a:tc>
                  <a:txBody>
                    <a:bodyPr/>
                    <a:lstStyle/>
                    <a:p>
                      <a:r>
                        <a:rPr lang="es-EC" sz="800" dirty="0" smtClean="0">
                          <a:solidFill>
                            <a:schemeClr val="tx1"/>
                          </a:solidFill>
                        </a:rPr>
                        <a:t>Meta</a:t>
                      </a:r>
                      <a:endParaRPr lang="es-EC" sz="800" dirty="0">
                        <a:solidFill>
                          <a:schemeClr val="tx1"/>
                        </a:solidFill>
                      </a:endParaRPr>
                    </a:p>
                  </a:txBody>
                  <a:tcPr>
                    <a:solidFill>
                      <a:schemeClr val="accent6">
                        <a:lumMod val="20000"/>
                        <a:lumOff val="80000"/>
                      </a:schemeClr>
                    </a:solidFill>
                  </a:tcPr>
                </a:tc>
                <a:tc>
                  <a:txBody>
                    <a:bodyPr/>
                    <a:lstStyle/>
                    <a:p>
                      <a:r>
                        <a:rPr lang="es-EC" sz="800" dirty="0" smtClean="0">
                          <a:solidFill>
                            <a:schemeClr val="tx1"/>
                          </a:solidFill>
                        </a:rPr>
                        <a:t>Periodicidad</a:t>
                      </a:r>
                      <a:endParaRPr lang="es-EC" sz="800" dirty="0">
                        <a:solidFill>
                          <a:schemeClr val="tx1"/>
                        </a:solidFill>
                      </a:endParaRPr>
                    </a:p>
                  </a:txBody>
                  <a:tcPr>
                    <a:solidFill>
                      <a:schemeClr val="accent6">
                        <a:lumMod val="20000"/>
                        <a:lumOff val="80000"/>
                      </a:schemeClr>
                    </a:solidFill>
                  </a:tcPr>
                </a:tc>
                <a:tc>
                  <a:txBody>
                    <a:bodyPr/>
                    <a:lstStyle/>
                    <a:p>
                      <a:r>
                        <a:rPr lang="es-EC" sz="800" dirty="0" smtClean="0">
                          <a:solidFill>
                            <a:schemeClr val="tx1"/>
                          </a:solidFill>
                        </a:rPr>
                        <a:t>Fuente</a:t>
                      </a:r>
                      <a:endParaRPr lang="es-EC" sz="800" dirty="0">
                        <a:solidFill>
                          <a:schemeClr val="tx1"/>
                        </a:solidFill>
                      </a:endParaRPr>
                    </a:p>
                  </a:txBody>
                  <a:tcPr>
                    <a:solidFill>
                      <a:schemeClr val="accent6">
                        <a:lumMod val="20000"/>
                        <a:lumOff val="80000"/>
                      </a:schemeClr>
                    </a:solidFill>
                  </a:tcPr>
                </a:tc>
              </a:tr>
              <a:tr h="246547">
                <a:tc>
                  <a:txBody>
                    <a:bodyPr/>
                    <a:lstStyle/>
                    <a:p>
                      <a:r>
                        <a:rPr lang="es-EC" sz="800" dirty="0" smtClean="0">
                          <a:solidFill>
                            <a:schemeClr val="tx1"/>
                          </a:solidFill>
                        </a:rPr>
                        <a:t>0</a:t>
                      </a:r>
                      <a:endParaRPr lang="es-EC" sz="800" dirty="0">
                        <a:solidFill>
                          <a:schemeClr val="tx1"/>
                        </a:solidFill>
                      </a:endParaRPr>
                    </a:p>
                  </a:txBody>
                  <a:tcPr>
                    <a:solidFill>
                      <a:schemeClr val="accent2">
                        <a:lumMod val="20000"/>
                        <a:lumOff val="80000"/>
                      </a:schemeClr>
                    </a:solidFill>
                  </a:tcPr>
                </a:tc>
                <a:tc>
                  <a:txBody>
                    <a:bodyPr/>
                    <a:lstStyle/>
                    <a:p>
                      <a:r>
                        <a:rPr lang="es-EC" sz="800" dirty="0" smtClean="0">
                          <a:solidFill>
                            <a:schemeClr val="tx1"/>
                          </a:solidFill>
                        </a:rPr>
                        <a:t>2011-01-01</a:t>
                      </a:r>
                      <a:endParaRPr lang="es-EC" sz="800" dirty="0">
                        <a:solidFill>
                          <a:schemeClr val="tx1"/>
                        </a:solidFill>
                      </a:endParaRPr>
                    </a:p>
                  </a:txBody>
                  <a:tcPr>
                    <a:solidFill>
                      <a:schemeClr val="accent2">
                        <a:lumMod val="20000"/>
                        <a:lumOff val="80000"/>
                      </a:schemeClr>
                    </a:solidFill>
                  </a:tcPr>
                </a:tc>
                <a:tc>
                  <a:txBody>
                    <a:bodyPr/>
                    <a:lstStyle/>
                    <a:p>
                      <a:r>
                        <a:rPr lang="es-EC" sz="800" dirty="0" smtClean="0">
                          <a:solidFill>
                            <a:schemeClr val="tx1"/>
                          </a:solidFill>
                        </a:rPr>
                        <a:t>Porcentaje</a:t>
                      </a:r>
                      <a:endParaRPr lang="es-EC" sz="800" dirty="0">
                        <a:solidFill>
                          <a:schemeClr val="tx1"/>
                        </a:solidFill>
                      </a:endParaRPr>
                    </a:p>
                  </a:txBody>
                  <a:tcPr>
                    <a:solidFill>
                      <a:schemeClr val="accent2">
                        <a:lumMod val="20000"/>
                        <a:lumOff val="80000"/>
                      </a:schemeClr>
                    </a:solidFill>
                  </a:tcPr>
                </a:tc>
                <a:tc>
                  <a:txBody>
                    <a:bodyPr/>
                    <a:lstStyle/>
                    <a:p>
                      <a:r>
                        <a:rPr lang="es-EC" sz="800" dirty="0" smtClean="0">
                          <a:solidFill>
                            <a:schemeClr val="tx1"/>
                          </a:solidFill>
                        </a:rPr>
                        <a:t>100</a:t>
                      </a:r>
                      <a:endParaRPr lang="es-EC" sz="800" dirty="0">
                        <a:solidFill>
                          <a:schemeClr val="tx1"/>
                        </a:solidFill>
                      </a:endParaRPr>
                    </a:p>
                  </a:txBody>
                  <a:tcPr>
                    <a:solidFill>
                      <a:schemeClr val="accent2">
                        <a:lumMod val="20000"/>
                        <a:lumOff val="80000"/>
                      </a:schemeClr>
                    </a:solidFill>
                  </a:tcPr>
                </a:tc>
                <a:tc>
                  <a:txBody>
                    <a:bodyPr/>
                    <a:lstStyle/>
                    <a:p>
                      <a:r>
                        <a:rPr lang="es-EC" sz="800" dirty="0" smtClean="0">
                          <a:solidFill>
                            <a:schemeClr val="tx1"/>
                          </a:solidFill>
                        </a:rPr>
                        <a:t>mensual</a:t>
                      </a:r>
                      <a:endParaRPr lang="es-EC" sz="800" dirty="0">
                        <a:solidFill>
                          <a:schemeClr val="tx1"/>
                        </a:solidFill>
                      </a:endParaRPr>
                    </a:p>
                  </a:txBody>
                  <a:tcPr>
                    <a:solidFill>
                      <a:schemeClr val="accent2">
                        <a:lumMod val="20000"/>
                        <a:lumOff val="80000"/>
                      </a:schemeClr>
                    </a:solidFill>
                  </a:tcPr>
                </a:tc>
                <a:tc>
                  <a:txBody>
                    <a:bodyPr/>
                    <a:lstStyle/>
                    <a:p>
                      <a:r>
                        <a:rPr lang="es-EC" sz="800" dirty="0" smtClean="0">
                          <a:solidFill>
                            <a:schemeClr val="tx1"/>
                          </a:solidFill>
                        </a:rPr>
                        <a:t>Registro Interno</a:t>
                      </a:r>
                      <a:endParaRPr lang="es-EC" sz="800" dirty="0">
                        <a:solidFill>
                          <a:schemeClr val="tx1"/>
                        </a:solidFill>
                      </a:endParaRPr>
                    </a:p>
                  </a:txBody>
                  <a:tcPr>
                    <a:solidFill>
                      <a:schemeClr val="accent2">
                        <a:lumMod val="20000"/>
                        <a:lumOff val="80000"/>
                      </a:schemeClr>
                    </a:solidFill>
                  </a:tcPr>
                </a:tc>
              </a:tr>
            </a:tbl>
          </a:graphicData>
        </a:graphic>
      </p:graphicFrame>
      <p:sp>
        <p:nvSpPr>
          <p:cNvPr id="9" name="8 Flecha derecha">
            <a:hlinkClick r:id="rId7" action="ppaction://hlinksldjump"/>
          </p:cNvPr>
          <p:cNvSpPr/>
          <p:nvPr/>
        </p:nvSpPr>
        <p:spPr>
          <a:xfrm rot="10800000">
            <a:off x="7974822" y="5733623"/>
            <a:ext cx="857256" cy="287665"/>
          </a:xfrm>
          <a:prstGeom prst="rightArrow">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lang="es-EC"/>
          </a:p>
        </p:txBody>
      </p:sp>
    </p:spTree>
    <p:extLst>
      <p:ext uri="{BB962C8B-B14F-4D97-AF65-F5344CB8AC3E}">
        <p14:creationId xmlns:p14="http://schemas.microsoft.com/office/powerpoint/2010/main" val="1478214172"/>
      </p:ext>
    </p:extLst>
  </p:cSld>
  <p:clrMapOvr>
    <a:masterClrMapping/>
  </p:clrMapOv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2 Diagrama"/>
          <p:cNvGraphicFramePr/>
          <p:nvPr>
            <p:extLst>
              <p:ext uri="{D42A27DB-BD31-4B8C-83A1-F6EECF244321}">
                <p14:modId xmlns:p14="http://schemas.microsoft.com/office/powerpoint/2010/main" val="3057288271"/>
              </p:ext>
            </p:extLst>
          </p:nvPr>
        </p:nvGraphicFramePr>
        <p:xfrm>
          <a:off x="357158" y="1936768"/>
          <a:ext cx="8429684" cy="427831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4 CuadroTexto"/>
          <p:cNvSpPr txBox="1">
            <a:spLocks noChangeArrowheads="1"/>
          </p:cNvSpPr>
          <p:nvPr/>
        </p:nvSpPr>
        <p:spPr bwMode="auto">
          <a:xfrm>
            <a:off x="500063" y="785794"/>
            <a:ext cx="8072437" cy="400050"/>
          </a:xfrm>
          <a:prstGeom prst="rect">
            <a:avLst/>
          </a:prstGeom>
          <a:noFill/>
          <a:ln w="9525">
            <a:noFill/>
            <a:miter lim="800000"/>
            <a:headEnd/>
            <a:tailEnd/>
          </a:ln>
        </p:spPr>
        <p:txBody>
          <a:bodyPr>
            <a:spAutoFit/>
          </a:bodyPr>
          <a:lstStyle/>
          <a:p>
            <a:pPr algn="ctr"/>
            <a:r>
              <a:rPr lang="es-EC" sz="2000" b="1" dirty="0" smtClean="0"/>
              <a:t>Articulación con instrumentos de planificación y proyectos de Inversión</a:t>
            </a:r>
            <a:endParaRPr lang="es-MX" sz="2000" b="1" dirty="0"/>
          </a:p>
        </p:txBody>
      </p:sp>
      <p:sp>
        <p:nvSpPr>
          <p:cNvPr id="7" name="3 Título"/>
          <p:cNvSpPr txBox="1">
            <a:spLocks/>
          </p:cNvSpPr>
          <p:nvPr/>
        </p:nvSpPr>
        <p:spPr bwMode="auto">
          <a:xfrm>
            <a:off x="500034" y="0"/>
            <a:ext cx="8229600" cy="595319"/>
          </a:xfrm>
          <a:prstGeom prst="rect">
            <a:avLst/>
          </a:prstGeom>
          <a:noFill/>
          <a:ln>
            <a:noFill/>
          </a:ln>
          <a:extLst/>
        </p:spPr>
        <p:txBody>
          <a:bodyPr anchor="ctr"/>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eaLnBrk="1" fontAlgn="base" hangingPunct="1">
              <a:spcBef>
                <a:spcPct val="0"/>
              </a:spcBef>
              <a:spcAft>
                <a:spcPct val="0"/>
              </a:spcAft>
              <a:defRPr sz="4400">
                <a:solidFill>
                  <a:schemeClr val="tx2"/>
                </a:solidFill>
                <a:latin typeface="Arial" charset="0"/>
              </a:defRPr>
            </a:lvl6pPr>
            <a:lvl7pPr marL="914400" algn="ctr" rtl="0" eaLnBrk="1" fontAlgn="base" hangingPunct="1">
              <a:spcBef>
                <a:spcPct val="0"/>
              </a:spcBef>
              <a:spcAft>
                <a:spcPct val="0"/>
              </a:spcAft>
              <a:defRPr sz="4400">
                <a:solidFill>
                  <a:schemeClr val="tx2"/>
                </a:solidFill>
                <a:latin typeface="Arial" charset="0"/>
              </a:defRPr>
            </a:lvl7pPr>
            <a:lvl8pPr marL="1371600" algn="ctr" rtl="0" eaLnBrk="1" fontAlgn="base" hangingPunct="1">
              <a:spcBef>
                <a:spcPct val="0"/>
              </a:spcBef>
              <a:spcAft>
                <a:spcPct val="0"/>
              </a:spcAft>
              <a:defRPr sz="4400">
                <a:solidFill>
                  <a:schemeClr val="tx2"/>
                </a:solidFill>
                <a:latin typeface="Arial" charset="0"/>
              </a:defRPr>
            </a:lvl8pPr>
            <a:lvl9pPr marL="1828800" algn="ctr" rtl="0" eaLnBrk="1" fontAlgn="base" hangingPunct="1">
              <a:spcBef>
                <a:spcPct val="0"/>
              </a:spcBef>
              <a:spcAft>
                <a:spcPct val="0"/>
              </a:spcAft>
              <a:defRPr sz="4400">
                <a:solidFill>
                  <a:schemeClr val="tx2"/>
                </a:solidFill>
                <a:latin typeface="Arial" charset="0"/>
              </a:defRPr>
            </a:lvl9pPr>
          </a:lstStyle>
          <a:p>
            <a:pPr marL="514350" indent="-514350" eaLnBrk="1" hangingPunct="1">
              <a:lnSpc>
                <a:spcPct val="150000"/>
              </a:lnSpc>
              <a:defRPr/>
            </a:pPr>
            <a:r>
              <a:rPr lang="es-MX" sz="2800" b="1" dirty="0" smtClean="0">
                <a:solidFill>
                  <a:srgbClr val="003399"/>
                </a:solidFill>
              </a:rPr>
              <a:t>Ejercicio Práctico - MJDHC</a:t>
            </a:r>
          </a:p>
        </p:txBody>
      </p:sp>
      <p:sp>
        <p:nvSpPr>
          <p:cNvPr id="10" name="9 Rectángulo redondeado">
            <a:hlinkClick r:id="rId7" action="ppaction://hlinkfile"/>
          </p:cNvPr>
          <p:cNvSpPr/>
          <p:nvPr/>
        </p:nvSpPr>
        <p:spPr>
          <a:xfrm>
            <a:off x="714348" y="1412776"/>
            <a:ext cx="7643866" cy="500066"/>
          </a:xfrm>
          <a:prstGeom prst="round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es-EC" dirty="0" smtClean="0"/>
              <a:t>Ver proyectos de inversión vinculados</a:t>
            </a:r>
            <a:endParaRPr lang="es-EC" dirty="0"/>
          </a:p>
        </p:txBody>
      </p:sp>
      <p:sp>
        <p:nvSpPr>
          <p:cNvPr id="11" name="10 Flecha derecha">
            <a:hlinkClick r:id="rId8" action="ppaction://hlinksldjump"/>
          </p:cNvPr>
          <p:cNvSpPr/>
          <p:nvPr/>
        </p:nvSpPr>
        <p:spPr>
          <a:xfrm rot="10800000">
            <a:off x="6072198" y="6500810"/>
            <a:ext cx="857256" cy="312566"/>
          </a:xfrm>
          <a:prstGeom prst="rightArrow">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lang="es-EC"/>
          </a:p>
        </p:txBody>
      </p:sp>
    </p:spTree>
    <p:extLst>
      <p:ext uri="{BB962C8B-B14F-4D97-AF65-F5344CB8AC3E}">
        <p14:creationId xmlns:p14="http://schemas.microsoft.com/office/powerpoint/2010/main" val="3112930375"/>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2 Diagrama"/>
          <p:cNvGraphicFramePr/>
          <p:nvPr>
            <p:extLst>
              <p:ext uri="{D42A27DB-BD31-4B8C-83A1-F6EECF244321}">
                <p14:modId xmlns:p14="http://schemas.microsoft.com/office/powerpoint/2010/main" val="2637485884"/>
              </p:ext>
            </p:extLst>
          </p:nvPr>
        </p:nvGraphicFramePr>
        <p:xfrm>
          <a:off x="357158" y="1936768"/>
          <a:ext cx="8429684" cy="427831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4 CuadroTexto"/>
          <p:cNvSpPr txBox="1">
            <a:spLocks noChangeArrowheads="1"/>
          </p:cNvSpPr>
          <p:nvPr/>
        </p:nvSpPr>
        <p:spPr bwMode="auto">
          <a:xfrm>
            <a:off x="500063" y="785794"/>
            <a:ext cx="8072437" cy="400050"/>
          </a:xfrm>
          <a:prstGeom prst="rect">
            <a:avLst/>
          </a:prstGeom>
          <a:noFill/>
          <a:ln w="9525">
            <a:noFill/>
            <a:miter lim="800000"/>
            <a:headEnd/>
            <a:tailEnd/>
          </a:ln>
        </p:spPr>
        <p:txBody>
          <a:bodyPr>
            <a:spAutoFit/>
          </a:bodyPr>
          <a:lstStyle/>
          <a:p>
            <a:pPr algn="ctr"/>
            <a:r>
              <a:rPr lang="es-EC" sz="2000" b="1" dirty="0" smtClean="0"/>
              <a:t>Articulación con instrumentos de planificación y proyectos de Inversión</a:t>
            </a:r>
            <a:endParaRPr lang="es-MX" sz="2000" b="1" dirty="0"/>
          </a:p>
        </p:txBody>
      </p:sp>
      <p:sp>
        <p:nvSpPr>
          <p:cNvPr id="7" name="3 Título"/>
          <p:cNvSpPr txBox="1">
            <a:spLocks/>
          </p:cNvSpPr>
          <p:nvPr/>
        </p:nvSpPr>
        <p:spPr bwMode="auto">
          <a:xfrm>
            <a:off x="500034" y="0"/>
            <a:ext cx="8229600" cy="595319"/>
          </a:xfrm>
          <a:prstGeom prst="rect">
            <a:avLst/>
          </a:prstGeom>
          <a:noFill/>
          <a:ln>
            <a:noFill/>
          </a:ln>
          <a:extLst/>
        </p:spPr>
        <p:txBody>
          <a:bodyPr anchor="ctr"/>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eaLnBrk="1" fontAlgn="base" hangingPunct="1">
              <a:spcBef>
                <a:spcPct val="0"/>
              </a:spcBef>
              <a:spcAft>
                <a:spcPct val="0"/>
              </a:spcAft>
              <a:defRPr sz="4400">
                <a:solidFill>
                  <a:schemeClr val="tx2"/>
                </a:solidFill>
                <a:latin typeface="Arial" charset="0"/>
              </a:defRPr>
            </a:lvl6pPr>
            <a:lvl7pPr marL="914400" algn="ctr" rtl="0" eaLnBrk="1" fontAlgn="base" hangingPunct="1">
              <a:spcBef>
                <a:spcPct val="0"/>
              </a:spcBef>
              <a:spcAft>
                <a:spcPct val="0"/>
              </a:spcAft>
              <a:defRPr sz="4400">
                <a:solidFill>
                  <a:schemeClr val="tx2"/>
                </a:solidFill>
                <a:latin typeface="Arial" charset="0"/>
              </a:defRPr>
            </a:lvl7pPr>
            <a:lvl8pPr marL="1371600" algn="ctr" rtl="0" eaLnBrk="1" fontAlgn="base" hangingPunct="1">
              <a:spcBef>
                <a:spcPct val="0"/>
              </a:spcBef>
              <a:spcAft>
                <a:spcPct val="0"/>
              </a:spcAft>
              <a:defRPr sz="4400">
                <a:solidFill>
                  <a:schemeClr val="tx2"/>
                </a:solidFill>
                <a:latin typeface="Arial" charset="0"/>
              </a:defRPr>
            </a:lvl8pPr>
            <a:lvl9pPr marL="1828800" algn="ctr" rtl="0" eaLnBrk="1" fontAlgn="base" hangingPunct="1">
              <a:spcBef>
                <a:spcPct val="0"/>
              </a:spcBef>
              <a:spcAft>
                <a:spcPct val="0"/>
              </a:spcAft>
              <a:defRPr sz="4400">
                <a:solidFill>
                  <a:schemeClr val="tx2"/>
                </a:solidFill>
                <a:latin typeface="Arial" charset="0"/>
              </a:defRPr>
            </a:lvl9pPr>
          </a:lstStyle>
          <a:p>
            <a:pPr marL="514350" indent="-514350" eaLnBrk="1" hangingPunct="1">
              <a:lnSpc>
                <a:spcPct val="150000"/>
              </a:lnSpc>
              <a:defRPr/>
            </a:pPr>
            <a:r>
              <a:rPr lang="es-MX" sz="2800" b="1" dirty="0" smtClean="0">
                <a:solidFill>
                  <a:srgbClr val="003399"/>
                </a:solidFill>
              </a:rPr>
              <a:t>Ejercicio Práctico - MJDHC</a:t>
            </a:r>
          </a:p>
        </p:txBody>
      </p:sp>
      <p:sp>
        <p:nvSpPr>
          <p:cNvPr id="10" name="9 Rectángulo redondeado">
            <a:hlinkClick r:id="rId7" action="ppaction://hlinkfile"/>
          </p:cNvPr>
          <p:cNvSpPr/>
          <p:nvPr/>
        </p:nvSpPr>
        <p:spPr>
          <a:xfrm>
            <a:off x="792901" y="1412776"/>
            <a:ext cx="7643866" cy="500066"/>
          </a:xfrm>
          <a:prstGeom prst="round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es-EC" dirty="0" smtClean="0"/>
              <a:t>Ver proyectos de inversión vinculados</a:t>
            </a:r>
            <a:endParaRPr lang="es-EC" dirty="0"/>
          </a:p>
        </p:txBody>
      </p:sp>
      <p:sp>
        <p:nvSpPr>
          <p:cNvPr id="8" name="7 Flecha derecha">
            <a:hlinkClick r:id="rId8" action="ppaction://hlinksldjump"/>
          </p:cNvPr>
          <p:cNvSpPr/>
          <p:nvPr/>
        </p:nvSpPr>
        <p:spPr>
          <a:xfrm rot="10800000">
            <a:off x="6072198" y="6500810"/>
            <a:ext cx="857256" cy="312566"/>
          </a:xfrm>
          <a:prstGeom prst="rightArrow">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lang="es-EC"/>
          </a:p>
        </p:txBody>
      </p:sp>
    </p:spTree>
    <p:extLst>
      <p:ext uri="{BB962C8B-B14F-4D97-AF65-F5344CB8AC3E}">
        <p14:creationId xmlns:p14="http://schemas.microsoft.com/office/powerpoint/2010/main" val="3307144704"/>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2 Diagrama"/>
          <p:cNvGraphicFramePr/>
          <p:nvPr>
            <p:extLst>
              <p:ext uri="{D42A27DB-BD31-4B8C-83A1-F6EECF244321}">
                <p14:modId xmlns:p14="http://schemas.microsoft.com/office/powerpoint/2010/main" val="3239454203"/>
              </p:ext>
            </p:extLst>
          </p:nvPr>
        </p:nvGraphicFramePr>
        <p:xfrm>
          <a:off x="357158" y="1936768"/>
          <a:ext cx="8429684" cy="427831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4 CuadroTexto"/>
          <p:cNvSpPr txBox="1">
            <a:spLocks noChangeArrowheads="1"/>
          </p:cNvSpPr>
          <p:nvPr/>
        </p:nvSpPr>
        <p:spPr bwMode="auto">
          <a:xfrm>
            <a:off x="500063" y="785794"/>
            <a:ext cx="8072437" cy="400050"/>
          </a:xfrm>
          <a:prstGeom prst="rect">
            <a:avLst/>
          </a:prstGeom>
          <a:noFill/>
          <a:ln w="9525">
            <a:noFill/>
            <a:miter lim="800000"/>
            <a:headEnd/>
            <a:tailEnd/>
          </a:ln>
        </p:spPr>
        <p:txBody>
          <a:bodyPr>
            <a:spAutoFit/>
          </a:bodyPr>
          <a:lstStyle/>
          <a:p>
            <a:pPr algn="ctr"/>
            <a:r>
              <a:rPr lang="es-EC" sz="2000" b="1" dirty="0" smtClean="0"/>
              <a:t>Articulación con instrumentos de planificación y proyectos de Inversión</a:t>
            </a:r>
            <a:endParaRPr lang="es-MX" sz="2000" b="1" dirty="0"/>
          </a:p>
        </p:txBody>
      </p:sp>
      <p:sp>
        <p:nvSpPr>
          <p:cNvPr id="7" name="3 Título"/>
          <p:cNvSpPr txBox="1">
            <a:spLocks/>
          </p:cNvSpPr>
          <p:nvPr/>
        </p:nvSpPr>
        <p:spPr bwMode="auto">
          <a:xfrm>
            <a:off x="500034" y="0"/>
            <a:ext cx="8229600" cy="595319"/>
          </a:xfrm>
          <a:prstGeom prst="rect">
            <a:avLst/>
          </a:prstGeom>
          <a:noFill/>
          <a:ln>
            <a:noFill/>
          </a:ln>
          <a:extLst/>
        </p:spPr>
        <p:txBody>
          <a:bodyPr anchor="ctr"/>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eaLnBrk="1" fontAlgn="base" hangingPunct="1">
              <a:spcBef>
                <a:spcPct val="0"/>
              </a:spcBef>
              <a:spcAft>
                <a:spcPct val="0"/>
              </a:spcAft>
              <a:defRPr sz="4400">
                <a:solidFill>
                  <a:schemeClr val="tx2"/>
                </a:solidFill>
                <a:latin typeface="Arial" charset="0"/>
              </a:defRPr>
            </a:lvl6pPr>
            <a:lvl7pPr marL="914400" algn="ctr" rtl="0" eaLnBrk="1" fontAlgn="base" hangingPunct="1">
              <a:spcBef>
                <a:spcPct val="0"/>
              </a:spcBef>
              <a:spcAft>
                <a:spcPct val="0"/>
              </a:spcAft>
              <a:defRPr sz="4400">
                <a:solidFill>
                  <a:schemeClr val="tx2"/>
                </a:solidFill>
                <a:latin typeface="Arial" charset="0"/>
              </a:defRPr>
            </a:lvl7pPr>
            <a:lvl8pPr marL="1371600" algn="ctr" rtl="0" eaLnBrk="1" fontAlgn="base" hangingPunct="1">
              <a:spcBef>
                <a:spcPct val="0"/>
              </a:spcBef>
              <a:spcAft>
                <a:spcPct val="0"/>
              </a:spcAft>
              <a:defRPr sz="4400">
                <a:solidFill>
                  <a:schemeClr val="tx2"/>
                </a:solidFill>
                <a:latin typeface="Arial" charset="0"/>
              </a:defRPr>
            </a:lvl8pPr>
            <a:lvl9pPr marL="1828800" algn="ctr" rtl="0" eaLnBrk="1" fontAlgn="base" hangingPunct="1">
              <a:spcBef>
                <a:spcPct val="0"/>
              </a:spcBef>
              <a:spcAft>
                <a:spcPct val="0"/>
              </a:spcAft>
              <a:defRPr sz="4400">
                <a:solidFill>
                  <a:schemeClr val="tx2"/>
                </a:solidFill>
                <a:latin typeface="Arial" charset="0"/>
              </a:defRPr>
            </a:lvl9pPr>
          </a:lstStyle>
          <a:p>
            <a:pPr marL="514350" indent="-514350" eaLnBrk="1" hangingPunct="1">
              <a:lnSpc>
                <a:spcPct val="150000"/>
              </a:lnSpc>
              <a:defRPr/>
            </a:pPr>
            <a:r>
              <a:rPr lang="es-MX" sz="2800" b="1" dirty="0" smtClean="0">
                <a:solidFill>
                  <a:srgbClr val="003399"/>
                </a:solidFill>
              </a:rPr>
              <a:t>Ejercicio Práctico - MJDHC</a:t>
            </a:r>
          </a:p>
        </p:txBody>
      </p:sp>
      <p:sp>
        <p:nvSpPr>
          <p:cNvPr id="10" name="9 Rectángulo redondeado">
            <a:hlinkClick r:id="rId7" action="ppaction://hlinkfile"/>
          </p:cNvPr>
          <p:cNvSpPr/>
          <p:nvPr/>
        </p:nvSpPr>
        <p:spPr>
          <a:xfrm>
            <a:off x="714348" y="1412776"/>
            <a:ext cx="7643866" cy="500066"/>
          </a:xfrm>
          <a:prstGeom prst="round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es-EC" dirty="0" smtClean="0"/>
              <a:t>Ver proyectos de inversión vinculados</a:t>
            </a:r>
            <a:endParaRPr lang="es-EC" dirty="0"/>
          </a:p>
        </p:txBody>
      </p:sp>
      <p:sp>
        <p:nvSpPr>
          <p:cNvPr id="8" name="7 Flecha derecha">
            <a:hlinkClick r:id="rId8" action="ppaction://hlinksldjump"/>
          </p:cNvPr>
          <p:cNvSpPr/>
          <p:nvPr/>
        </p:nvSpPr>
        <p:spPr>
          <a:xfrm rot="10800000">
            <a:off x="6072198" y="6500810"/>
            <a:ext cx="857256" cy="312566"/>
          </a:xfrm>
          <a:prstGeom prst="rightArrow">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lang="es-EC"/>
          </a:p>
        </p:txBody>
      </p:sp>
    </p:spTree>
    <p:extLst>
      <p:ext uri="{BB962C8B-B14F-4D97-AF65-F5344CB8AC3E}">
        <p14:creationId xmlns:p14="http://schemas.microsoft.com/office/powerpoint/2010/main" val="288433000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44624"/>
            <a:ext cx="8229600" cy="778098"/>
          </a:xfrm>
        </p:spPr>
        <p:txBody>
          <a:bodyPr/>
          <a:lstStyle/>
          <a:p>
            <a:r>
              <a:rPr lang="es-EC" b="1" dirty="0" smtClean="0">
                <a:solidFill>
                  <a:srgbClr val="003399"/>
                </a:solidFill>
              </a:rPr>
              <a:t>Contenido</a:t>
            </a:r>
            <a:endParaRPr lang="es-MX" b="1" dirty="0" smtClean="0">
              <a:solidFill>
                <a:srgbClr val="003399"/>
              </a:solidFill>
            </a:endParaRPr>
          </a:p>
        </p:txBody>
      </p:sp>
      <p:sp>
        <p:nvSpPr>
          <p:cNvPr id="4" name="3 Marcador de contenido"/>
          <p:cNvSpPr>
            <a:spLocks noGrp="1"/>
          </p:cNvSpPr>
          <p:nvPr>
            <p:ph idx="1"/>
          </p:nvPr>
        </p:nvSpPr>
        <p:spPr/>
        <p:txBody>
          <a:bodyPr/>
          <a:lstStyle/>
          <a:p>
            <a:pPr marL="514350" indent="-514350">
              <a:buAutoNum type="arabicPeriod"/>
            </a:pPr>
            <a:endParaRPr lang="es-EC" dirty="0" smtClean="0"/>
          </a:p>
          <a:p>
            <a:pPr marL="514350" indent="-514350">
              <a:buAutoNum type="arabicPeriod"/>
            </a:pPr>
            <a:r>
              <a:rPr lang="es-EC" dirty="0" smtClean="0"/>
              <a:t>Base Legal</a:t>
            </a:r>
          </a:p>
          <a:p>
            <a:pPr marL="514350" indent="-514350">
              <a:buAutoNum type="arabicPeriod"/>
            </a:pPr>
            <a:r>
              <a:rPr lang="es-EC" dirty="0" smtClean="0"/>
              <a:t>Consideraciones </a:t>
            </a:r>
            <a:r>
              <a:rPr lang="es-EC" dirty="0" smtClean="0"/>
              <a:t>generales</a:t>
            </a:r>
          </a:p>
          <a:p>
            <a:pPr marL="514350" indent="-514350">
              <a:buAutoNum type="arabicPeriod"/>
            </a:pPr>
            <a:r>
              <a:rPr lang="es-EC" dirty="0" smtClean="0"/>
              <a:t>Ejercicios prácticos</a:t>
            </a:r>
          </a:p>
          <a:p>
            <a:pPr marL="514350" indent="-514350">
              <a:buAutoNum type="arabicPeriod"/>
            </a:pPr>
            <a:r>
              <a:rPr lang="es-EC" dirty="0" smtClean="0"/>
              <a:t>Conclusiones</a:t>
            </a:r>
          </a:p>
          <a:p>
            <a:pPr marL="514350" indent="-514350">
              <a:buAutoNum type="arabicPeriod"/>
            </a:pPr>
            <a:endParaRPr lang="es-EC" dirty="0"/>
          </a:p>
        </p:txBody>
      </p:sp>
    </p:spTree>
    <p:extLst>
      <p:ext uri="{BB962C8B-B14F-4D97-AF65-F5344CB8AC3E}">
        <p14:creationId xmlns:p14="http://schemas.microsoft.com/office/powerpoint/2010/main" val="211464738"/>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2 Diagrama"/>
          <p:cNvGraphicFramePr/>
          <p:nvPr>
            <p:extLst>
              <p:ext uri="{D42A27DB-BD31-4B8C-83A1-F6EECF244321}">
                <p14:modId xmlns:p14="http://schemas.microsoft.com/office/powerpoint/2010/main" val="1728462044"/>
              </p:ext>
            </p:extLst>
          </p:nvPr>
        </p:nvGraphicFramePr>
        <p:xfrm>
          <a:off x="293278" y="1858480"/>
          <a:ext cx="8429684" cy="452284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4 CuadroTexto"/>
          <p:cNvSpPr txBox="1">
            <a:spLocks noChangeArrowheads="1"/>
          </p:cNvSpPr>
          <p:nvPr/>
        </p:nvSpPr>
        <p:spPr bwMode="auto">
          <a:xfrm>
            <a:off x="500063" y="785794"/>
            <a:ext cx="8072437" cy="400050"/>
          </a:xfrm>
          <a:prstGeom prst="rect">
            <a:avLst/>
          </a:prstGeom>
          <a:noFill/>
          <a:ln w="9525">
            <a:noFill/>
            <a:miter lim="800000"/>
            <a:headEnd/>
            <a:tailEnd/>
          </a:ln>
        </p:spPr>
        <p:txBody>
          <a:bodyPr>
            <a:spAutoFit/>
          </a:bodyPr>
          <a:lstStyle/>
          <a:p>
            <a:pPr algn="ctr"/>
            <a:r>
              <a:rPr lang="es-EC" sz="2000" b="1" dirty="0" smtClean="0"/>
              <a:t>Articulación con instrumentos de planificación y proyectos de Inversión</a:t>
            </a:r>
            <a:endParaRPr lang="es-MX" sz="2000" b="1" dirty="0"/>
          </a:p>
        </p:txBody>
      </p:sp>
      <p:sp>
        <p:nvSpPr>
          <p:cNvPr id="7" name="3 Título"/>
          <p:cNvSpPr txBox="1">
            <a:spLocks/>
          </p:cNvSpPr>
          <p:nvPr/>
        </p:nvSpPr>
        <p:spPr bwMode="auto">
          <a:xfrm>
            <a:off x="500034" y="0"/>
            <a:ext cx="8229600" cy="595319"/>
          </a:xfrm>
          <a:prstGeom prst="rect">
            <a:avLst/>
          </a:prstGeom>
          <a:noFill/>
          <a:ln>
            <a:noFill/>
          </a:ln>
          <a:extLst/>
        </p:spPr>
        <p:txBody>
          <a:bodyPr anchor="ctr"/>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eaLnBrk="1" fontAlgn="base" hangingPunct="1">
              <a:spcBef>
                <a:spcPct val="0"/>
              </a:spcBef>
              <a:spcAft>
                <a:spcPct val="0"/>
              </a:spcAft>
              <a:defRPr sz="4400">
                <a:solidFill>
                  <a:schemeClr val="tx2"/>
                </a:solidFill>
                <a:latin typeface="Arial" charset="0"/>
              </a:defRPr>
            </a:lvl6pPr>
            <a:lvl7pPr marL="914400" algn="ctr" rtl="0" eaLnBrk="1" fontAlgn="base" hangingPunct="1">
              <a:spcBef>
                <a:spcPct val="0"/>
              </a:spcBef>
              <a:spcAft>
                <a:spcPct val="0"/>
              </a:spcAft>
              <a:defRPr sz="4400">
                <a:solidFill>
                  <a:schemeClr val="tx2"/>
                </a:solidFill>
                <a:latin typeface="Arial" charset="0"/>
              </a:defRPr>
            </a:lvl7pPr>
            <a:lvl8pPr marL="1371600" algn="ctr" rtl="0" eaLnBrk="1" fontAlgn="base" hangingPunct="1">
              <a:spcBef>
                <a:spcPct val="0"/>
              </a:spcBef>
              <a:spcAft>
                <a:spcPct val="0"/>
              </a:spcAft>
              <a:defRPr sz="4400">
                <a:solidFill>
                  <a:schemeClr val="tx2"/>
                </a:solidFill>
                <a:latin typeface="Arial" charset="0"/>
              </a:defRPr>
            </a:lvl8pPr>
            <a:lvl9pPr marL="1828800" algn="ctr" rtl="0" eaLnBrk="1" fontAlgn="base" hangingPunct="1">
              <a:spcBef>
                <a:spcPct val="0"/>
              </a:spcBef>
              <a:spcAft>
                <a:spcPct val="0"/>
              </a:spcAft>
              <a:defRPr sz="4400">
                <a:solidFill>
                  <a:schemeClr val="tx2"/>
                </a:solidFill>
                <a:latin typeface="Arial" charset="0"/>
              </a:defRPr>
            </a:lvl9pPr>
          </a:lstStyle>
          <a:p>
            <a:pPr marL="514350" indent="-514350" eaLnBrk="1" hangingPunct="1">
              <a:lnSpc>
                <a:spcPct val="150000"/>
              </a:lnSpc>
              <a:defRPr/>
            </a:pPr>
            <a:r>
              <a:rPr lang="es-MX" sz="2800" b="1" dirty="0" smtClean="0">
                <a:solidFill>
                  <a:srgbClr val="003399"/>
                </a:solidFill>
              </a:rPr>
              <a:t>Ejercicio Práctico - MJDHC</a:t>
            </a:r>
          </a:p>
        </p:txBody>
      </p:sp>
      <p:sp>
        <p:nvSpPr>
          <p:cNvPr id="10" name="9 Rectángulo redondeado"/>
          <p:cNvSpPr/>
          <p:nvPr/>
        </p:nvSpPr>
        <p:spPr>
          <a:xfrm>
            <a:off x="652446" y="1340768"/>
            <a:ext cx="7643866" cy="500066"/>
          </a:xfrm>
          <a:prstGeom prst="round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es-EC" dirty="0" smtClean="0"/>
              <a:t>Sin proyectos de inversión vinculados</a:t>
            </a:r>
            <a:endParaRPr lang="es-EC" dirty="0"/>
          </a:p>
        </p:txBody>
      </p:sp>
      <p:sp>
        <p:nvSpPr>
          <p:cNvPr id="8" name="7 Flecha derecha">
            <a:hlinkClick r:id="rId7" action="ppaction://hlinksldjump"/>
          </p:cNvPr>
          <p:cNvSpPr/>
          <p:nvPr/>
        </p:nvSpPr>
        <p:spPr>
          <a:xfrm rot="10800000">
            <a:off x="6072198" y="6500810"/>
            <a:ext cx="857256" cy="312566"/>
          </a:xfrm>
          <a:prstGeom prst="rightArrow">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lang="es-EC"/>
          </a:p>
        </p:txBody>
      </p:sp>
    </p:spTree>
    <p:extLst>
      <p:ext uri="{BB962C8B-B14F-4D97-AF65-F5344CB8AC3E}">
        <p14:creationId xmlns:p14="http://schemas.microsoft.com/office/powerpoint/2010/main" val="2580538138"/>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2 Diagrama"/>
          <p:cNvGraphicFramePr/>
          <p:nvPr>
            <p:extLst>
              <p:ext uri="{D42A27DB-BD31-4B8C-83A1-F6EECF244321}">
                <p14:modId xmlns:p14="http://schemas.microsoft.com/office/powerpoint/2010/main" val="659405958"/>
              </p:ext>
            </p:extLst>
          </p:nvPr>
        </p:nvGraphicFramePr>
        <p:xfrm>
          <a:off x="293278" y="1858480"/>
          <a:ext cx="8429684" cy="452284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4 CuadroTexto"/>
          <p:cNvSpPr txBox="1">
            <a:spLocks noChangeArrowheads="1"/>
          </p:cNvSpPr>
          <p:nvPr/>
        </p:nvSpPr>
        <p:spPr bwMode="auto">
          <a:xfrm>
            <a:off x="500063" y="785794"/>
            <a:ext cx="8072437" cy="400050"/>
          </a:xfrm>
          <a:prstGeom prst="rect">
            <a:avLst/>
          </a:prstGeom>
          <a:noFill/>
          <a:ln w="9525">
            <a:noFill/>
            <a:miter lim="800000"/>
            <a:headEnd/>
            <a:tailEnd/>
          </a:ln>
        </p:spPr>
        <p:txBody>
          <a:bodyPr>
            <a:spAutoFit/>
          </a:bodyPr>
          <a:lstStyle/>
          <a:p>
            <a:pPr algn="ctr"/>
            <a:r>
              <a:rPr lang="es-EC" sz="2000" b="1" dirty="0" smtClean="0"/>
              <a:t>Articulación con instrumentos de planificación y proyectos de Inversión</a:t>
            </a:r>
            <a:endParaRPr lang="es-MX" sz="2000" b="1" dirty="0"/>
          </a:p>
        </p:txBody>
      </p:sp>
      <p:sp>
        <p:nvSpPr>
          <p:cNvPr id="7" name="3 Título"/>
          <p:cNvSpPr txBox="1">
            <a:spLocks/>
          </p:cNvSpPr>
          <p:nvPr/>
        </p:nvSpPr>
        <p:spPr bwMode="auto">
          <a:xfrm>
            <a:off x="500034" y="0"/>
            <a:ext cx="8229600" cy="595319"/>
          </a:xfrm>
          <a:prstGeom prst="rect">
            <a:avLst/>
          </a:prstGeom>
          <a:noFill/>
          <a:ln>
            <a:noFill/>
          </a:ln>
          <a:extLst/>
        </p:spPr>
        <p:txBody>
          <a:bodyPr anchor="ctr"/>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eaLnBrk="1" fontAlgn="base" hangingPunct="1">
              <a:spcBef>
                <a:spcPct val="0"/>
              </a:spcBef>
              <a:spcAft>
                <a:spcPct val="0"/>
              </a:spcAft>
              <a:defRPr sz="4400">
                <a:solidFill>
                  <a:schemeClr val="tx2"/>
                </a:solidFill>
                <a:latin typeface="Arial" charset="0"/>
              </a:defRPr>
            </a:lvl6pPr>
            <a:lvl7pPr marL="914400" algn="ctr" rtl="0" eaLnBrk="1" fontAlgn="base" hangingPunct="1">
              <a:spcBef>
                <a:spcPct val="0"/>
              </a:spcBef>
              <a:spcAft>
                <a:spcPct val="0"/>
              </a:spcAft>
              <a:defRPr sz="4400">
                <a:solidFill>
                  <a:schemeClr val="tx2"/>
                </a:solidFill>
                <a:latin typeface="Arial" charset="0"/>
              </a:defRPr>
            </a:lvl7pPr>
            <a:lvl8pPr marL="1371600" algn="ctr" rtl="0" eaLnBrk="1" fontAlgn="base" hangingPunct="1">
              <a:spcBef>
                <a:spcPct val="0"/>
              </a:spcBef>
              <a:spcAft>
                <a:spcPct val="0"/>
              </a:spcAft>
              <a:defRPr sz="4400">
                <a:solidFill>
                  <a:schemeClr val="tx2"/>
                </a:solidFill>
                <a:latin typeface="Arial" charset="0"/>
              </a:defRPr>
            </a:lvl8pPr>
            <a:lvl9pPr marL="1828800" algn="ctr" rtl="0" eaLnBrk="1" fontAlgn="base" hangingPunct="1">
              <a:spcBef>
                <a:spcPct val="0"/>
              </a:spcBef>
              <a:spcAft>
                <a:spcPct val="0"/>
              </a:spcAft>
              <a:defRPr sz="4400">
                <a:solidFill>
                  <a:schemeClr val="tx2"/>
                </a:solidFill>
                <a:latin typeface="Arial" charset="0"/>
              </a:defRPr>
            </a:lvl9pPr>
          </a:lstStyle>
          <a:p>
            <a:pPr marL="514350" indent="-514350" eaLnBrk="1" hangingPunct="1">
              <a:lnSpc>
                <a:spcPct val="150000"/>
              </a:lnSpc>
              <a:defRPr/>
            </a:pPr>
            <a:r>
              <a:rPr lang="es-MX" sz="2800" b="1" dirty="0" smtClean="0">
                <a:solidFill>
                  <a:srgbClr val="003399"/>
                </a:solidFill>
              </a:rPr>
              <a:t>Ejercicio Práctico - MJDHC</a:t>
            </a:r>
          </a:p>
        </p:txBody>
      </p:sp>
      <p:sp>
        <p:nvSpPr>
          <p:cNvPr id="10" name="9 Rectángulo redondeado"/>
          <p:cNvSpPr/>
          <p:nvPr/>
        </p:nvSpPr>
        <p:spPr>
          <a:xfrm>
            <a:off x="652446" y="1340768"/>
            <a:ext cx="7643866" cy="500066"/>
          </a:xfrm>
          <a:prstGeom prst="round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es-EC" dirty="0" smtClean="0"/>
              <a:t>Sin proyectos de inversión vinculados</a:t>
            </a:r>
            <a:endParaRPr lang="es-EC" dirty="0"/>
          </a:p>
        </p:txBody>
      </p:sp>
      <p:sp>
        <p:nvSpPr>
          <p:cNvPr id="8" name="7 Flecha derecha">
            <a:hlinkClick r:id="rId7" action="ppaction://hlinksldjump"/>
          </p:cNvPr>
          <p:cNvSpPr/>
          <p:nvPr/>
        </p:nvSpPr>
        <p:spPr>
          <a:xfrm rot="10800000">
            <a:off x="6228184" y="6513356"/>
            <a:ext cx="857256" cy="300020"/>
          </a:xfrm>
          <a:prstGeom prst="rightArrow">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lang="es-EC" dirty="0"/>
          </a:p>
        </p:txBody>
      </p:sp>
    </p:spTree>
    <p:extLst>
      <p:ext uri="{BB962C8B-B14F-4D97-AF65-F5344CB8AC3E}">
        <p14:creationId xmlns:p14="http://schemas.microsoft.com/office/powerpoint/2010/main" val="649377340"/>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2 Diagrama"/>
          <p:cNvGraphicFramePr/>
          <p:nvPr>
            <p:extLst>
              <p:ext uri="{D42A27DB-BD31-4B8C-83A1-F6EECF244321}">
                <p14:modId xmlns:p14="http://schemas.microsoft.com/office/powerpoint/2010/main" val="333057687"/>
              </p:ext>
            </p:extLst>
          </p:nvPr>
        </p:nvGraphicFramePr>
        <p:xfrm>
          <a:off x="293278" y="1858480"/>
          <a:ext cx="8429684" cy="452284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4 CuadroTexto"/>
          <p:cNvSpPr txBox="1">
            <a:spLocks noChangeArrowheads="1"/>
          </p:cNvSpPr>
          <p:nvPr/>
        </p:nvSpPr>
        <p:spPr bwMode="auto">
          <a:xfrm>
            <a:off x="500063" y="785794"/>
            <a:ext cx="8072437" cy="400050"/>
          </a:xfrm>
          <a:prstGeom prst="rect">
            <a:avLst/>
          </a:prstGeom>
          <a:noFill/>
          <a:ln w="9525">
            <a:noFill/>
            <a:miter lim="800000"/>
            <a:headEnd/>
            <a:tailEnd/>
          </a:ln>
        </p:spPr>
        <p:txBody>
          <a:bodyPr>
            <a:spAutoFit/>
          </a:bodyPr>
          <a:lstStyle/>
          <a:p>
            <a:pPr algn="ctr"/>
            <a:r>
              <a:rPr lang="es-EC" sz="2000" b="1" dirty="0" smtClean="0"/>
              <a:t>Articulación con instrumentos de planificación y proyectos de Inversión</a:t>
            </a:r>
            <a:endParaRPr lang="es-MX" sz="2000" b="1" dirty="0"/>
          </a:p>
        </p:txBody>
      </p:sp>
      <p:sp>
        <p:nvSpPr>
          <p:cNvPr id="7" name="3 Título"/>
          <p:cNvSpPr txBox="1">
            <a:spLocks/>
          </p:cNvSpPr>
          <p:nvPr/>
        </p:nvSpPr>
        <p:spPr bwMode="auto">
          <a:xfrm>
            <a:off x="500034" y="0"/>
            <a:ext cx="8229600" cy="595319"/>
          </a:xfrm>
          <a:prstGeom prst="rect">
            <a:avLst/>
          </a:prstGeom>
          <a:noFill/>
          <a:ln>
            <a:noFill/>
          </a:ln>
          <a:extLst/>
        </p:spPr>
        <p:txBody>
          <a:bodyPr anchor="ctr"/>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eaLnBrk="1" fontAlgn="base" hangingPunct="1">
              <a:spcBef>
                <a:spcPct val="0"/>
              </a:spcBef>
              <a:spcAft>
                <a:spcPct val="0"/>
              </a:spcAft>
              <a:defRPr sz="4400">
                <a:solidFill>
                  <a:schemeClr val="tx2"/>
                </a:solidFill>
                <a:latin typeface="Arial" charset="0"/>
              </a:defRPr>
            </a:lvl6pPr>
            <a:lvl7pPr marL="914400" algn="ctr" rtl="0" eaLnBrk="1" fontAlgn="base" hangingPunct="1">
              <a:spcBef>
                <a:spcPct val="0"/>
              </a:spcBef>
              <a:spcAft>
                <a:spcPct val="0"/>
              </a:spcAft>
              <a:defRPr sz="4400">
                <a:solidFill>
                  <a:schemeClr val="tx2"/>
                </a:solidFill>
                <a:latin typeface="Arial" charset="0"/>
              </a:defRPr>
            </a:lvl7pPr>
            <a:lvl8pPr marL="1371600" algn="ctr" rtl="0" eaLnBrk="1" fontAlgn="base" hangingPunct="1">
              <a:spcBef>
                <a:spcPct val="0"/>
              </a:spcBef>
              <a:spcAft>
                <a:spcPct val="0"/>
              </a:spcAft>
              <a:defRPr sz="4400">
                <a:solidFill>
                  <a:schemeClr val="tx2"/>
                </a:solidFill>
                <a:latin typeface="Arial" charset="0"/>
              </a:defRPr>
            </a:lvl8pPr>
            <a:lvl9pPr marL="1828800" algn="ctr" rtl="0" eaLnBrk="1" fontAlgn="base" hangingPunct="1">
              <a:spcBef>
                <a:spcPct val="0"/>
              </a:spcBef>
              <a:spcAft>
                <a:spcPct val="0"/>
              </a:spcAft>
              <a:defRPr sz="4400">
                <a:solidFill>
                  <a:schemeClr val="tx2"/>
                </a:solidFill>
                <a:latin typeface="Arial" charset="0"/>
              </a:defRPr>
            </a:lvl9pPr>
          </a:lstStyle>
          <a:p>
            <a:pPr marL="514350" indent="-514350" eaLnBrk="1" hangingPunct="1">
              <a:lnSpc>
                <a:spcPct val="150000"/>
              </a:lnSpc>
              <a:defRPr/>
            </a:pPr>
            <a:r>
              <a:rPr lang="es-MX" sz="2800" b="1" dirty="0" smtClean="0">
                <a:solidFill>
                  <a:srgbClr val="003399"/>
                </a:solidFill>
              </a:rPr>
              <a:t>Ejercicio Práctico - MJDHC</a:t>
            </a:r>
          </a:p>
        </p:txBody>
      </p:sp>
      <p:sp>
        <p:nvSpPr>
          <p:cNvPr id="10" name="9 Rectángulo redondeado">
            <a:hlinkClick r:id="rId7" action="ppaction://hlinkfile"/>
          </p:cNvPr>
          <p:cNvSpPr/>
          <p:nvPr/>
        </p:nvSpPr>
        <p:spPr>
          <a:xfrm>
            <a:off x="652446" y="1340768"/>
            <a:ext cx="7643866" cy="500066"/>
          </a:xfrm>
          <a:prstGeom prst="round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es-EC" dirty="0" smtClean="0"/>
              <a:t>Ver proyectos de inversión vinculados</a:t>
            </a:r>
            <a:endParaRPr lang="es-EC" dirty="0"/>
          </a:p>
        </p:txBody>
      </p:sp>
      <p:sp>
        <p:nvSpPr>
          <p:cNvPr id="9" name="8 Flecha derecha">
            <a:hlinkClick r:id="rId8" action="ppaction://hlinksldjump"/>
          </p:cNvPr>
          <p:cNvSpPr/>
          <p:nvPr/>
        </p:nvSpPr>
        <p:spPr>
          <a:xfrm rot="10800000">
            <a:off x="6228184" y="6513356"/>
            <a:ext cx="857256" cy="300020"/>
          </a:xfrm>
          <a:prstGeom prst="rightArrow">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lang="es-EC" dirty="0"/>
          </a:p>
        </p:txBody>
      </p:sp>
    </p:spTree>
    <p:extLst>
      <p:ext uri="{BB962C8B-B14F-4D97-AF65-F5344CB8AC3E}">
        <p14:creationId xmlns:p14="http://schemas.microsoft.com/office/powerpoint/2010/main" val="3553842879"/>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2 Diagrama"/>
          <p:cNvGraphicFramePr/>
          <p:nvPr>
            <p:extLst>
              <p:ext uri="{D42A27DB-BD31-4B8C-83A1-F6EECF244321}">
                <p14:modId xmlns:p14="http://schemas.microsoft.com/office/powerpoint/2010/main" val="2047191525"/>
              </p:ext>
            </p:extLst>
          </p:nvPr>
        </p:nvGraphicFramePr>
        <p:xfrm>
          <a:off x="293278" y="1858480"/>
          <a:ext cx="8429684" cy="452284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4 CuadroTexto"/>
          <p:cNvSpPr txBox="1">
            <a:spLocks noChangeArrowheads="1"/>
          </p:cNvSpPr>
          <p:nvPr/>
        </p:nvSpPr>
        <p:spPr bwMode="auto">
          <a:xfrm>
            <a:off x="500063" y="785794"/>
            <a:ext cx="8072437" cy="400050"/>
          </a:xfrm>
          <a:prstGeom prst="rect">
            <a:avLst/>
          </a:prstGeom>
          <a:noFill/>
          <a:ln w="9525">
            <a:noFill/>
            <a:miter lim="800000"/>
            <a:headEnd/>
            <a:tailEnd/>
          </a:ln>
        </p:spPr>
        <p:txBody>
          <a:bodyPr>
            <a:spAutoFit/>
          </a:bodyPr>
          <a:lstStyle/>
          <a:p>
            <a:pPr algn="ctr"/>
            <a:r>
              <a:rPr lang="es-EC" sz="2000" b="1" dirty="0" smtClean="0"/>
              <a:t>Articulación con instrumentos de planificación y proyectos de Inversión</a:t>
            </a:r>
            <a:endParaRPr lang="es-MX" sz="2000" b="1" dirty="0"/>
          </a:p>
        </p:txBody>
      </p:sp>
      <p:sp>
        <p:nvSpPr>
          <p:cNvPr id="7" name="3 Título"/>
          <p:cNvSpPr txBox="1">
            <a:spLocks/>
          </p:cNvSpPr>
          <p:nvPr/>
        </p:nvSpPr>
        <p:spPr bwMode="auto">
          <a:xfrm>
            <a:off x="500034" y="0"/>
            <a:ext cx="8229600" cy="595319"/>
          </a:xfrm>
          <a:prstGeom prst="rect">
            <a:avLst/>
          </a:prstGeom>
          <a:noFill/>
          <a:ln>
            <a:noFill/>
          </a:ln>
          <a:extLst/>
        </p:spPr>
        <p:txBody>
          <a:bodyPr anchor="ctr"/>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eaLnBrk="1" fontAlgn="base" hangingPunct="1">
              <a:spcBef>
                <a:spcPct val="0"/>
              </a:spcBef>
              <a:spcAft>
                <a:spcPct val="0"/>
              </a:spcAft>
              <a:defRPr sz="4400">
                <a:solidFill>
                  <a:schemeClr val="tx2"/>
                </a:solidFill>
                <a:latin typeface="Arial" charset="0"/>
              </a:defRPr>
            </a:lvl6pPr>
            <a:lvl7pPr marL="914400" algn="ctr" rtl="0" eaLnBrk="1" fontAlgn="base" hangingPunct="1">
              <a:spcBef>
                <a:spcPct val="0"/>
              </a:spcBef>
              <a:spcAft>
                <a:spcPct val="0"/>
              </a:spcAft>
              <a:defRPr sz="4400">
                <a:solidFill>
                  <a:schemeClr val="tx2"/>
                </a:solidFill>
                <a:latin typeface="Arial" charset="0"/>
              </a:defRPr>
            </a:lvl7pPr>
            <a:lvl8pPr marL="1371600" algn="ctr" rtl="0" eaLnBrk="1" fontAlgn="base" hangingPunct="1">
              <a:spcBef>
                <a:spcPct val="0"/>
              </a:spcBef>
              <a:spcAft>
                <a:spcPct val="0"/>
              </a:spcAft>
              <a:defRPr sz="4400">
                <a:solidFill>
                  <a:schemeClr val="tx2"/>
                </a:solidFill>
                <a:latin typeface="Arial" charset="0"/>
              </a:defRPr>
            </a:lvl8pPr>
            <a:lvl9pPr marL="1828800" algn="ctr" rtl="0" eaLnBrk="1" fontAlgn="base" hangingPunct="1">
              <a:spcBef>
                <a:spcPct val="0"/>
              </a:spcBef>
              <a:spcAft>
                <a:spcPct val="0"/>
              </a:spcAft>
              <a:defRPr sz="4400">
                <a:solidFill>
                  <a:schemeClr val="tx2"/>
                </a:solidFill>
                <a:latin typeface="Arial" charset="0"/>
              </a:defRPr>
            </a:lvl9pPr>
          </a:lstStyle>
          <a:p>
            <a:pPr marL="514350" indent="-514350" eaLnBrk="1" hangingPunct="1">
              <a:lnSpc>
                <a:spcPct val="150000"/>
              </a:lnSpc>
              <a:defRPr/>
            </a:pPr>
            <a:r>
              <a:rPr lang="es-MX" sz="2800" b="1" dirty="0" smtClean="0">
                <a:solidFill>
                  <a:srgbClr val="003399"/>
                </a:solidFill>
              </a:rPr>
              <a:t>Ejercicio Práctico - MJDHC</a:t>
            </a:r>
          </a:p>
        </p:txBody>
      </p:sp>
      <p:sp>
        <p:nvSpPr>
          <p:cNvPr id="10" name="9 Rectángulo redondeado"/>
          <p:cNvSpPr/>
          <p:nvPr/>
        </p:nvSpPr>
        <p:spPr>
          <a:xfrm>
            <a:off x="652446" y="1340768"/>
            <a:ext cx="7643866" cy="500066"/>
          </a:xfrm>
          <a:prstGeom prst="round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es-EC" dirty="0" smtClean="0"/>
              <a:t>Sin proyectos de inversión vinculados</a:t>
            </a:r>
            <a:endParaRPr lang="es-EC" dirty="0"/>
          </a:p>
        </p:txBody>
      </p:sp>
      <p:sp>
        <p:nvSpPr>
          <p:cNvPr id="11" name="10 Flecha derecha">
            <a:hlinkClick r:id="rId7" action="ppaction://hlinksldjump"/>
          </p:cNvPr>
          <p:cNvSpPr/>
          <p:nvPr/>
        </p:nvSpPr>
        <p:spPr>
          <a:xfrm rot="10800000">
            <a:off x="6228184" y="6513356"/>
            <a:ext cx="857256" cy="228012"/>
          </a:xfrm>
          <a:prstGeom prst="rightArrow">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lang="es-EC" dirty="0"/>
          </a:p>
        </p:txBody>
      </p:sp>
    </p:spTree>
    <p:extLst>
      <p:ext uri="{BB962C8B-B14F-4D97-AF65-F5344CB8AC3E}">
        <p14:creationId xmlns:p14="http://schemas.microsoft.com/office/powerpoint/2010/main" val="423715957"/>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3 Título"/>
          <p:cNvSpPr txBox="1">
            <a:spLocks/>
          </p:cNvSpPr>
          <p:nvPr/>
        </p:nvSpPr>
        <p:spPr bwMode="auto">
          <a:xfrm>
            <a:off x="500034" y="0"/>
            <a:ext cx="8229600" cy="595319"/>
          </a:xfrm>
          <a:prstGeom prst="rect">
            <a:avLst/>
          </a:prstGeom>
          <a:noFill/>
          <a:ln>
            <a:noFill/>
          </a:ln>
          <a:extLst/>
        </p:spPr>
        <p:txBody>
          <a:bodyPr anchor="ctr"/>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eaLnBrk="1" fontAlgn="base" hangingPunct="1">
              <a:spcBef>
                <a:spcPct val="0"/>
              </a:spcBef>
              <a:spcAft>
                <a:spcPct val="0"/>
              </a:spcAft>
              <a:defRPr sz="4400">
                <a:solidFill>
                  <a:schemeClr val="tx2"/>
                </a:solidFill>
                <a:latin typeface="Arial" charset="0"/>
              </a:defRPr>
            </a:lvl6pPr>
            <a:lvl7pPr marL="914400" algn="ctr" rtl="0" eaLnBrk="1" fontAlgn="base" hangingPunct="1">
              <a:spcBef>
                <a:spcPct val="0"/>
              </a:spcBef>
              <a:spcAft>
                <a:spcPct val="0"/>
              </a:spcAft>
              <a:defRPr sz="4400">
                <a:solidFill>
                  <a:schemeClr val="tx2"/>
                </a:solidFill>
                <a:latin typeface="Arial" charset="0"/>
              </a:defRPr>
            </a:lvl7pPr>
            <a:lvl8pPr marL="1371600" algn="ctr" rtl="0" eaLnBrk="1" fontAlgn="base" hangingPunct="1">
              <a:spcBef>
                <a:spcPct val="0"/>
              </a:spcBef>
              <a:spcAft>
                <a:spcPct val="0"/>
              </a:spcAft>
              <a:defRPr sz="4400">
                <a:solidFill>
                  <a:schemeClr val="tx2"/>
                </a:solidFill>
                <a:latin typeface="Arial" charset="0"/>
              </a:defRPr>
            </a:lvl8pPr>
            <a:lvl9pPr marL="1828800" algn="ctr" rtl="0" eaLnBrk="1" fontAlgn="base" hangingPunct="1">
              <a:spcBef>
                <a:spcPct val="0"/>
              </a:spcBef>
              <a:spcAft>
                <a:spcPct val="0"/>
              </a:spcAft>
              <a:defRPr sz="4400">
                <a:solidFill>
                  <a:schemeClr val="tx2"/>
                </a:solidFill>
                <a:latin typeface="Arial" charset="0"/>
              </a:defRPr>
            </a:lvl9pPr>
          </a:lstStyle>
          <a:p>
            <a:pPr marL="514350" indent="-514350" eaLnBrk="1" hangingPunct="1">
              <a:lnSpc>
                <a:spcPct val="150000"/>
              </a:lnSpc>
              <a:defRPr/>
            </a:pPr>
            <a:r>
              <a:rPr lang="es-MX" sz="2800" b="1" dirty="0" smtClean="0">
                <a:solidFill>
                  <a:srgbClr val="003399"/>
                </a:solidFill>
              </a:rPr>
              <a:t>Ejercicio Práctico - MSP</a:t>
            </a:r>
          </a:p>
        </p:txBody>
      </p:sp>
      <p:graphicFrame>
        <p:nvGraphicFramePr>
          <p:cNvPr id="5" name="4 Diagrama"/>
          <p:cNvGraphicFramePr/>
          <p:nvPr>
            <p:extLst>
              <p:ext uri="{D42A27DB-BD31-4B8C-83A1-F6EECF244321}">
                <p14:modId xmlns:p14="http://schemas.microsoft.com/office/powerpoint/2010/main" val="2099027278"/>
              </p:ext>
            </p:extLst>
          </p:nvPr>
        </p:nvGraphicFramePr>
        <p:xfrm>
          <a:off x="157074" y="-5067944"/>
          <a:ext cx="8572560" cy="1712089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3 CuadroTexto"/>
          <p:cNvSpPr txBox="1"/>
          <p:nvPr/>
        </p:nvSpPr>
        <p:spPr>
          <a:xfrm>
            <a:off x="1619672" y="908720"/>
            <a:ext cx="2160240" cy="369332"/>
          </a:xfrm>
          <a:prstGeom prst="rect">
            <a:avLst/>
          </a:prstGeom>
          <a:noFill/>
        </p:spPr>
        <p:txBody>
          <a:bodyPr wrap="square" rtlCol="0">
            <a:spAutoFit/>
          </a:bodyPr>
          <a:lstStyle/>
          <a:p>
            <a:r>
              <a:rPr lang="es-EC" dirty="0" smtClean="0"/>
              <a:t>Datos Institucionales</a:t>
            </a:r>
            <a:endParaRPr lang="es-EC" dirty="0"/>
          </a:p>
        </p:txBody>
      </p:sp>
    </p:spTree>
    <p:extLst>
      <p:ext uri="{BB962C8B-B14F-4D97-AF65-F5344CB8AC3E}">
        <p14:creationId xmlns:p14="http://schemas.microsoft.com/office/powerpoint/2010/main" val="98202474"/>
      </p:ext>
    </p:extLst>
  </p:cSld>
  <p:clrMapOvr>
    <a:masterClrMapping/>
  </p:clrMapOvr>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3 Título"/>
          <p:cNvSpPr txBox="1">
            <a:spLocks/>
          </p:cNvSpPr>
          <p:nvPr/>
        </p:nvSpPr>
        <p:spPr bwMode="auto">
          <a:xfrm>
            <a:off x="500034" y="0"/>
            <a:ext cx="8229600" cy="595319"/>
          </a:xfrm>
          <a:prstGeom prst="rect">
            <a:avLst/>
          </a:prstGeom>
          <a:noFill/>
          <a:ln>
            <a:noFill/>
          </a:ln>
          <a:extLst/>
        </p:spPr>
        <p:txBody>
          <a:bodyPr anchor="ctr"/>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eaLnBrk="1" fontAlgn="base" hangingPunct="1">
              <a:spcBef>
                <a:spcPct val="0"/>
              </a:spcBef>
              <a:spcAft>
                <a:spcPct val="0"/>
              </a:spcAft>
              <a:defRPr sz="4400">
                <a:solidFill>
                  <a:schemeClr val="tx2"/>
                </a:solidFill>
                <a:latin typeface="Arial" charset="0"/>
              </a:defRPr>
            </a:lvl6pPr>
            <a:lvl7pPr marL="914400" algn="ctr" rtl="0" eaLnBrk="1" fontAlgn="base" hangingPunct="1">
              <a:spcBef>
                <a:spcPct val="0"/>
              </a:spcBef>
              <a:spcAft>
                <a:spcPct val="0"/>
              </a:spcAft>
              <a:defRPr sz="4400">
                <a:solidFill>
                  <a:schemeClr val="tx2"/>
                </a:solidFill>
                <a:latin typeface="Arial" charset="0"/>
              </a:defRPr>
            </a:lvl7pPr>
            <a:lvl8pPr marL="1371600" algn="ctr" rtl="0" eaLnBrk="1" fontAlgn="base" hangingPunct="1">
              <a:spcBef>
                <a:spcPct val="0"/>
              </a:spcBef>
              <a:spcAft>
                <a:spcPct val="0"/>
              </a:spcAft>
              <a:defRPr sz="4400">
                <a:solidFill>
                  <a:schemeClr val="tx2"/>
                </a:solidFill>
                <a:latin typeface="Arial" charset="0"/>
              </a:defRPr>
            </a:lvl8pPr>
            <a:lvl9pPr marL="1828800" algn="ctr" rtl="0" eaLnBrk="1" fontAlgn="base" hangingPunct="1">
              <a:spcBef>
                <a:spcPct val="0"/>
              </a:spcBef>
              <a:spcAft>
                <a:spcPct val="0"/>
              </a:spcAft>
              <a:defRPr sz="4400">
                <a:solidFill>
                  <a:schemeClr val="tx2"/>
                </a:solidFill>
                <a:latin typeface="Arial" charset="0"/>
              </a:defRPr>
            </a:lvl9pPr>
          </a:lstStyle>
          <a:p>
            <a:pPr marL="514350" indent="-514350" eaLnBrk="1" hangingPunct="1">
              <a:lnSpc>
                <a:spcPct val="150000"/>
              </a:lnSpc>
              <a:defRPr/>
            </a:pPr>
            <a:r>
              <a:rPr lang="es-MX" sz="2800" b="1" dirty="0" smtClean="0">
                <a:solidFill>
                  <a:srgbClr val="003399"/>
                </a:solidFill>
              </a:rPr>
              <a:t>Ejercicio Práctico - MSP</a:t>
            </a:r>
          </a:p>
        </p:txBody>
      </p:sp>
      <p:graphicFrame>
        <p:nvGraphicFramePr>
          <p:cNvPr id="4" name="3 Tabla"/>
          <p:cNvGraphicFramePr>
            <a:graphicFrameLocks noGrp="1"/>
          </p:cNvGraphicFramePr>
          <p:nvPr>
            <p:extLst>
              <p:ext uri="{D42A27DB-BD31-4B8C-83A1-F6EECF244321}">
                <p14:modId xmlns:p14="http://schemas.microsoft.com/office/powerpoint/2010/main" val="324736626"/>
              </p:ext>
            </p:extLst>
          </p:nvPr>
        </p:nvGraphicFramePr>
        <p:xfrm>
          <a:off x="142876" y="853649"/>
          <a:ext cx="8893620" cy="5936789"/>
        </p:xfrm>
        <a:graphic>
          <a:graphicData uri="http://schemas.openxmlformats.org/drawingml/2006/table">
            <a:tbl>
              <a:tblPr firstRow="1" bandRow="1">
                <a:tableStyleId>{5C22544A-7EE6-4342-B048-85BDC9FD1C3A}</a:tableStyleId>
              </a:tblPr>
              <a:tblGrid>
                <a:gridCol w="2345575"/>
                <a:gridCol w="4037739"/>
                <a:gridCol w="1219291"/>
                <a:gridCol w="1291015"/>
              </a:tblGrid>
              <a:tr h="629106">
                <a:tc>
                  <a:txBody>
                    <a:bodyPr/>
                    <a:lstStyle/>
                    <a:p>
                      <a:pPr algn="ctr"/>
                      <a:r>
                        <a:rPr lang="es-EC" sz="1100" dirty="0" smtClean="0"/>
                        <a:t>OEI</a:t>
                      </a:r>
                      <a:endParaRPr lang="es-EC" sz="1100" dirty="0"/>
                    </a:p>
                  </a:txBody>
                  <a:tcPr/>
                </a:tc>
                <a:tc>
                  <a:txBody>
                    <a:bodyPr/>
                    <a:lstStyle/>
                    <a:p>
                      <a:pPr algn="ctr"/>
                      <a:r>
                        <a:rPr lang="es-EC" sz="1100" dirty="0" smtClean="0"/>
                        <a:t>Indicador</a:t>
                      </a:r>
                      <a:endParaRPr lang="es-EC" sz="1100" dirty="0"/>
                    </a:p>
                  </a:txBody>
                  <a:tcPr/>
                </a:tc>
                <a:tc>
                  <a:txBody>
                    <a:bodyPr/>
                    <a:lstStyle/>
                    <a:p>
                      <a:pPr algn="ctr"/>
                      <a:r>
                        <a:rPr lang="es-EC" sz="1100" dirty="0" smtClean="0"/>
                        <a:t>Articulación</a:t>
                      </a:r>
                    </a:p>
                    <a:p>
                      <a:pPr algn="ctr"/>
                      <a:r>
                        <a:rPr lang="es-EC" sz="1100" dirty="0" smtClean="0"/>
                        <a:t>Instrumentos</a:t>
                      </a:r>
                      <a:r>
                        <a:rPr lang="es-EC" sz="1100" baseline="0" dirty="0" smtClean="0"/>
                        <a:t> planificación</a:t>
                      </a:r>
                      <a:endParaRPr lang="es-EC" sz="1100" dirty="0"/>
                    </a:p>
                  </a:txBody>
                  <a:tcPr/>
                </a:tc>
                <a:tc>
                  <a:txBody>
                    <a:bodyPr/>
                    <a:lstStyle/>
                    <a:p>
                      <a:pPr algn="ctr"/>
                      <a:r>
                        <a:rPr lang="es-EC" sz="1100" dirty="0" smtClean="0"/>
                        <a:t>Articulación Inversión</a:t>
                      </a:r>
                      <a:endParaRPr lang="es-EC" sz="1100" dirty="0"/>
                    </a:p>
                  </a:txBody>
                  <a:tcPr/>
                </a:tc>
              </a:tr>
              <a:tr h="1242762">
                <a:tc>
                  <a:txBody>
                    <a:bodyPr/>
                    <a:lstStyle/>
                    <a:p>
                      <a:pPr algn="l"/>
                      <a:r>
                        <a:rPr lang="es-EC" sz="1050" dirty="0" smtClean="0"/>
                        <a:t>Incrementar el acceso de la población a servicios de salud</a:t>
                      </a:r>
                      <a:endParaRPr lang="es-EC" sz="1050" dirty="0"/>
                    </a:p>
                  </a:txBody>
                  <a:tcPr/>
                </a:tc>
                <a:tc>
                  <a:txBody>
                    <a:bodyPr/>
                    <a:lstStyle/>
                    <a:p>
                      <a:r>
                        <a:rPr lang="es-EC" sz="1050" dirty="0" smtClean="0"/>
                        <a:t>Número de atenciones realizadas</a:t>
                      </a:r>
                      <a:endParaRPr lang="es-EC" sz="1050" b="1" dirty="0"/>
                    </a:p>
                  </a:txBody>
                  <a:tcPr/>
                </a:tc>
                <a:tc>
                  <a:txBody>
                    <a:bodyPr/>
                    <a:lstStyle/>
                    <a:p>
                      <a:pPr algn="ctr"/>
                      <a:r>
                        <a:rPr lang="es-EC" sz="1050" b="1" dirty="0" smtClean="0">
                          <a:hlinkClick r:id="rId3" action="ppaction://hlinksldjump"/>
                        </a:rPr>
                        <a:t>Ver</a:t>
                      </a:r>
                      <a:endParaRPr lang="es-EC" sz="1050" b="1" dirty="0"/>
                    </a:p>
                  </a:txBody>
                  <a:tcPr/>
                </a:tc>
                <a:tc>
                  <a:txBody>
                    <a:bodyPr/>
                    <a:lstStyle/>
                    <a:p>
                      <a:pPr algn="ctr"/>
                      <a:r>
                        <a:rPr lang="es-EC" sz="1050" b="1" dirty="0" smtClean="0">
                          <a:hlinkClick r:id="rId4" action="ppaction://hlinkfile"/>
                        </a:rPr>
                        <a:t>Ver</a:t>
                      </a:r>
                      <a:endParaRPr lang="es-EC" sz="1050" b="1" dirty="0"/>
                    </a:p>
                  </a:txBody>
                  <a:tcPr/>
                </a:tc>
              </a:tr>
              <a:tr h="1158911">
                <a:tc>
                  <a:txBody>
                    <a:bodyPr/>
                    <a:lstStyle/>
                    <a:p>
                      <a:pPr algn="l"/>
                      <a:r>
                        <a:rPr lang="es-EC" sz="1050" dirty="0" smtClean="0"/>
                        <a:t>Incrementar la vigilancia, el control, la promoción y prevención de la salud.</a:t>
                      </a:r>
                      <a:endParaRPr lang="es-EC" sz="1050" dirty="0"/>
                    </a:p>
                  </a:txBody>
                  <a:tcPr/>
                </a:tc>
                <a:tc>
                  <a:txBody>
                    <a:bodyPr/>
                    <a:lstStyle/>
                    <a:p>
                      <a:r>
                        <a:rPr lang="es-EC" sz="1050" dirty="0" smtClean="0"/>
                        <a:t>Porcentaje de éxito de tratamiento de Tuberculosis sensible</a:t>
                      </a:r>
                      <a:endParaRPr lang="es-EC" sz="1050" b="1" dirty="0"/>
                    </a:p>
                  </a:txBody>
                  <a:tcPr/>
                </a:tc>
                <a:tc>
                  <a:txBody>
                    <a:bodyPr/>
                    <a:lstStyle/>
                    <a:p>
                      <a:pPr algn="ctr"/>
                      <a:r>
                        <a:rPr lang="es-EC" sz="1050" b="1" dirty="0" smtClean="0">
                          <a:hlinkClick r:id="rId5" action="ppaction://hlinksldjump"/>
                        </a:rPr>
                        <a:t>Ver</a:t>
                      </a:r>
                      <a:endParaRPr lang="es-EC" sz="1050" b="1"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s-EC" sz="1050" b="1" dirty="0" smtClean="0">
                          <a:hlinkClick r:id="rId6" action="ppaction://hlinkfile"/>
                        </a:rPr>
                        <a:t>Ver</a:t>
                      </a:r>
                      <a:endParaRPr lang="es-EC" sz="1050" b="1" dirty="0" smtClean="0"/>
                    </a:p>
                    <a:p>
                      <a:pPr marL="0" marR="0" indent="0" algn="ctr" defTabSz="914400" rtl="0" eaLnBrk="1" fontAlgn="auto" latinLnBrk="0" hangingPunct="1">
                        <a:lnSpc>
                          <a:spcPct val="100000"/>
                        </a:lnSpc>
                        <a:spcBef>
                          <a:spcPts val="0"/>
                        </a:spcBef>
                        <a:spcAft>
                          <a:spcPts val="0"/>
                        </a:spcAft>
                        <a:buClrTx/>
                        <a:buSzTx/>
                        <a:buFontTx/>
                        <a:buNone/>
                        <a:tabLst/>
                        <a:defRPr/>
                      </a:pPr>
                      <a:endParaRPr lang="es-EC" sz="1050" b="1" dirty="0"/>
                    </a:p>
                  </a:txBody>
                  <a:tcPr/>
                </a:tc>
              </a:tr>
              <a:tr h="1416780">
                <a:tc>
                  <a:txBody>
                    <a:bodyPr/>
                    <a:lstStyle/>
                    <a:p>
                      <a:pPr algn="l"/>
                      <a:r>
                        <a:rPr lang="es-EC" sz="1050" dirty="0" smtClean="0"/>
                        <a:t>Incrementar la eficiencia y eficacia del Sistema Nacional de Salud</a:t>
                      </a:r>
                      <a:endParaRPr lang="es-EC" sz="1050" dirty="0"/>
                    </a:p>
                  </a:txBody>
                  <a:tcPr/>
                </a:tc>
                <a:tc>
                  <a:txBody>
                    <a:bodyPr/>
                    <a:lstStyle/>
                    <a:p>
                      <a:r>
                        <a:rPr lang="es-EC" sz="1050" dirty="0" smtClean="0"/>
                        <a:t>Instituciones de la RIPS que aplican la herramienta para el licenciamiento del primer nivel</a:t>
                      </a:r>
                      <a:endParaRPr lang="es-EC" sz="1050" b="1" baseline="0" dirty="0" smtClean="0"/>
                    </a:p>
                  </a:txBody>
                  <a:tcPr/>
                </a:tc>
                <a:tc>
                  <a:txBody>
                    <a:bodyPr/>
                    <a:lstStyle/>
                    <a:p>
                      <a:pPr algn="ctr"/>
                      <a:r>
                        <a:rPr lang="es-EC" sz="1050" b="1" dirty="0" smtClean="0">
                          <a:hlinkClick r:id="rId7" action="ppaction://hlinksldjump"/>
                        </a:rPr>
                        <a:t>Ver</a:t>
                      </a:r>
                      <a:endParaRPr lang="es-EC" sz="1050" b="1"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s-EC" sz="1050" b="1" dirty="0" smtClean="0">
                          <a:hlinkClick r:id="rId6" action="ppaction://hlinkfile"/>
                        </a:rPr>
                        <a:t>Ver</a:t>
                      </a:r>
                      <a:endParaRPr lang="es-EC" sz="1050" b="1" dirty="0" smtClean="0"/>
                    </a:p>
                    <a:p>
                      <a:pPr algn="ctr"/>
                      <a:endParaRPr lang="es-EC" sz="1050" b="1" dirty="0"/>
                    </a:p>
                  </a:txBody>
                  <a:tcPr/>
                </a:tc>
              </a:tr>
              <a:tr h="1489230">
                <a:tc>
                  <a:txBody>
                    <a:bodyPr/>
                    <a:lstStyle/>
                    <a:p>
                      <a:pPr algn="l"/>
                      <a:r>
                        <a:rPr lang="es-EC" sz="1050" dirty="0" smtClean="0"/>
                        <a:t>Incrementar la satisfacción de los ciudadanos con respecto a los servicios de salud</a:t>
                      </a:r>
                      <a:endParaRPr lang="es-EC" sz="1050" dirty="0"/>
                    </a:p>
                  </a:txBody>
                  <a:tcPr/>
                </a:tc>
                <a:tc>
                  <a:txBody>
                    <a:bodyPr/>
                    <a:lstStyle/>
                    <a:p>
                      <a:r>
                        <a:rPr lang="es-EC" sz="1050" dirty="0" smtClean="0"/>
                        <a:t>Porcentaje de ciudadanos satisfechos con el servicio que brinda el MSP</a:t>
                      </a:r>
                    </a:p>
                  </a:txBody>
                  <a:tcPr/>
                </a:tc>
                <a:tc>
                  <a:txBody>
                    <a:bodyPr/>
                    <a:lstStyle/>
                    <a:p>
                      <a:pPr algn="ctr"/>
                      <a:r>
                        <a:rPr lang="es-EC" sz="1050" b="1" dirty="0" smtClean="0">
                          <a:hlinkClick r:id="rId8" action="ppaction://hlinksldjump"/>
                        </a:rPr>
                        <a:t>Ver</a:t>
                      </a:r>
                      <a:endParaRPr lang="es-EC" sz="1050" b="1"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s-EC" sz="1050" b="1" dirty="0" smtClean="0">
                          <a:hlinkClick r:id="rId6" action="ppaction://hlinkfile"/>
                        </a:rPr>
                        <a:t>Ver</a:t>
                      </a:r>
                      <a:endParaRPr lang="es-EC" sz="1050" b="1" dirty="0" smtClean="0"/>
                    </a:p>
                    <a:p>
                      <a:pPr algn="ctr"/>
                      <a:endParaRPr lang="es-EC" sz="1050" b="1" dirty="0"/>
                    </a:p>
                  </a:txBody>
                  <a:tcPr/>
                </a:tc>
              </a:tr>
            </a:tbl>
          </a:graphicData>
        </a:graphic>
      </p:graphicFrame>
      <p:graphicFrame>
        <p:nvGraphicFramePr>
          <p:cNvPr id="8" name="7 Tabla"/>
          <p:cNvGraphicFramePr>
            <a:graphicFrameLocks noGrp="1"/>
          </p:cNvGraphicFramePr>
          <p:nvPr>
            <p:extLst>
              <p:ext uri="{D42A27DB-BD31-4B8C-83A1-F6EECF244321}">
                <p14:modId xmlns:p14="http://schemas.microsoft.com/office/powerpoint/2010/main" val="2551716175"/>
              </p:ext>
            </p:extLst>
          </p:nvPr>
        </p:nvGraphicFramePr>
        <p:xfrm>
          <a:off x="2555776" y="1844824"/>
          <a:ext cx="3857652" cy="683900"/>
        </p:xfrm>
        <a:graphic>
          <a:graphicData uri="http://schemas.openxmlformats.org/drawingml/2006/table">
            <a:tbl>
              <a:tblPr firstRow="1" bandRow="1">
                <a:tableStyleId>{5C22544A-7EE6-4342-B048-85BDC9FD1C3A}</a:tableStyleId>
              </a:tblPr>
              <a:tblGrid>
                <a:gridCol w="642942"/>
                <a:gridCol w="642942"/>
                <a:gridCol w="730340"/>
                <a:gridCol w="555544"/>
                <a:gridCol w="642942"/>
                <a:gridCol w="642942"/>
              </a:tblGrid>
              <a:tr h="341950">
                <a:tc>
                  <a:txBody>
                    <a:bodyPr/>
                    <a:lstStyle/>
                    <a:p>
                      <a:r>
                        <a:rPr lang="es-EC" sz="800" dirty="0" smtClean="0">
                          <a:solidFill>
                            <a:schemeClr val="tx1"/>
                          </a:solidFill>
                        </a:rPr>
                        <a:t>Línea</a:t>
                      </a:r>
                      <a:r>
                        <a:rPr lang="es-EC" sz="800" baseline="0" dirty="0" smtClean="0">
                          <a:solidFill>
                            <a:schemeClr val="tx1"/>
                          </a:solidFill>
                        </a:rPr>
                        <a:t> Base</a:t>
                      </a:r>
                      <a:endParaRPr lang="es-EC" sz="800" dirty="0">
                        <a:solidFill>
                          <a:schemeClr val="tx1"/>
                        </a:solidFill>
                      </a:endParaRPr>
                    </a:p>
                  </a:txBody>
                  <a:tcPr>
                    <a:solidFill>
                      <a:schemeClr val="accent6">
                        <a:lumMod val="20000"/>
                        <a:lumOff val="80000"/>
                      </a:schemeClr>
                    </a:solidFill>
                  </a:tcPr>
                </a:tc>
                <a:tc>
                  <a:txBody>
                    <a:bodyPr/>
                    <a:lstStyle/>
                    <a:p>
                      <a:r>
                        <a:rPr lang="es-EC" sz="800" dirty="0" smtClean="0">
                          <a:solidFill>
                            <a:schemeClr val="tx1"/>
                          </a:solidFill>
                        </a:rPr>
                        <a:t>Fecha</a:t>
                      </a:r>
                      <a:endParaRPr lang="es-EC" sz="800" dirty="0">
                        <a:solidFill>
                          <a:schemeClr val="tx1"/>
                        </a:solidFill>
                      </a:endParaRPr>
                    </a:p>
                  </a:txBody>
                  <a:tcPr>
                    <a:solidFill>
                      <a:schemeClr val="accent6">
                        <a:lumMod val="20000"/>
                        <a:lumOff val="80000"/>
                      </a:schemeClr>
                    </a:solidFill>
                  </a:tcPr>
                </a:tc>
                <a:tc>
                  <a:txBody>
                    <a:bodyPr/>
                    <a:lstStyle/>
                    <a:p>
                      <a:r>
                        <a:rPr lang="es-EC" sz="800" dirty="0" smtClean="0">
                          <a:solidFill>
                            <a:schemeClr val="tx1"/>
                          </a:solidFill>
                        </a:rPr>
                        <a:t>Unidad de Medida</a:t>
                      </a:r>
                      <a:endParaRPr lang="es-EC" sz="800" dirty="0">
                        <a:solidFill>
                          <a:schemeClr val="tx1"/>
                        </a:solidFill>
                      </a:endParaRPr>
                    </a:p>
                  </a:txBody>
                  <a:tcPr>
                    <a:solidFill>
                      <a:schemeClr val="accent6">
                        <a:lumMod val="20000"/>
                        <a:lumOff val="80000"/>
                      </a:schemeClr>
                    </a:solidFill>
                  </a:tcPr>
                </a:tc>
                <a:tc>
                  <a:txBody>
                    <a:bodyPr/>
                    <a:lstStyle/>
                    <a:p>
                      <a:r>
                        <a:rPr lang="es-EC" sz="800" dirty="0" smtClean="0">
                          <a:solidFill>
                            <a:schemeClr val="tx1"/>
                          </a:solidFill>
                        </a:rPr>
                        <a:t>Meta</a:t>
                      </a:r>
                      <a:endParaRPr lang="es-EC" sz="800" dirty="0">
                        <a:solidFill>
                          <a:schemeClr val="tx1"/>
                        </a:solidFill>
                      </a:endParaRPr>
                    </a:p>
                  </a:txBody>
                  <a:tcPr>
                    <a:solidFill>
                      <a:schemeClr val="accent6">
                        <a:lumMod val="20000"/>
                        <a:lumOff val="80000"/>
                      </a:schemeClr>
                    </a:solidFill>
                  </a:tcPr>
                </a:tc>
                <a:tc>
                  <a:txBody>
                    <a:bodyPr/>
                    <a:lstStyle/>
                    <a:p>
                      <a:r>
                        <a:rPr lang="es-EC" sz="800" dirty="0" smtClean="0">
                          <a:solidFill>
                            <a:schemeClr val="tx1"/>
                          </a:solidFill>
                        </a:rPr>
                        <a:t>Periodicidad</a:t>
                      </a:r>
                      <a:endParaRPr lang="es-EC" sz="800" dirty="0">
                        <a:solidFill>
                          <a:schemeClr val="tx1"/>
                        </a:solidFill>
                      </a:endParaRPr>
                    </a:p>
                  </a:txBody>
                  <a:tcPr>
                    <a:solidFill>
                      <a:schemeClr val="accent6">
                        <a:lumMod val="20000"/>
                        <a:lumOff val="80000"/>
                      </a:schemeClr>
                    </a:solidFill>
                  </a:tcPr>
                </a:tc>
                <a:tc>
                  <a:txBody>
                    <a:bodyPr/>
                    <a:lstStyle/>
                    <a:p>
                      <a:r>
                        <a:rPr lang="es-EC" sz="800" dirty="0" smtClean="0">
                          <a:solidFill>
                            <a:schemeClr val="tx1"/>
                          </a:solidFill>
                        </a:rPr>
                        <a:t>Fuente</a:t>
                      </a:r>
                      <a:endParaRPr lang="es-EC" sz="800" dirty="0">
                        <a:solidFill>
                          <a:schemeClr val="tx1"/>
                        </a:solidFill>
                      </a:endParaRPr>
                    </a:p>
                  </a:txBody>
                  <a:tcPr>
                    <a:solidFill>
                      <a:schemeClr val="accent6">
                        <a:lumMod val="20000"/>
                        <a:lumOff val="80000"/>
                      </a:schemeClr>
                    </a:solidFill>
                  </a:tcPr>
                </a:tc>
              </a:tr>
              <a:tr h="341950">
                <a:tc>
                  <a:txBody>
                    <a:bodyPr/>
                    <a:lstStyle/>
                    <a:p>
                      <a:r>
                        <a:rPr lang="es-EC" sz="800" dirty="0" smtClean="0">
                          <a:solidFill>
                            <a:schemeClr val="tx1"/>
                          </a:solidFill>
                        </a:rPr>
                        <a:t>34241929</a:t>
                      </a:r>
                      <a:endParaRPr lang="es-EC" sz="800" dirty="0">
                        <a:solidFill>
                          <a:schemeClr val="tx1"/>
                        </a:solidFill>
                      </a:endParaRPr>
                    </a:p>
                  </a:txBody>
                  <a:tcPr>
                    <a:solidFill>
                      <a:schemeClr val="accent2">
                        <a:lumMod val="20000"/>
                        <a:lumOff val="80000"/>
                      </a:schemeClr>
                    </a:solidFill>
                  </a:tcPr>
                </a:tc>
                <a:tc>
                  <a:txBody>
                    <a:bodyPr/>
                    <a:lstStyle/>
                    <a:p>
                      <a:r>
                        <a:rPr lang="es-EC" sz="700" dirty="0" smtClean="0">
                          <a:solidFill>
                            <a:schemeClr val="tx1"/>
                          </a:solidFill>
                        </a:rPr>
                        <a:t>30/12/11</a:t>
                      </a:r>
                      <a:endParaRPr lang="es-EC" sz="700" dirty="0">
                        <a:solidFill>
                          <a:schemeClr val="tx1"/>
                        </a:solidFill>
                      </a:endParaRPr>
                    </a:p>
                  </a:txBody>
                  <a:tcPr>
                    <a:solidFill>
                      <a:schemeClr val="accent2">
                        <a:lumMod val="20000"/>
                        <a:lumOff val="80000"/>
                      </a:schemeClr>
                    </a:solidFill>
                  </a:tcPr>
                </a:tc>
                <a:tc>
                  <a:txBody>
                    <a:bodyPr/>
                    <a:lstStyle/>
                    <a:p>
                      <a:r>
                        <a:rPr lang="es-EC" sz="800" dirty="0" smtClean="0">
                          <a:solidFill>
                            <a:schemeClr val="tx1"/>
                          </a:solidFill>
                        </a:rPr>
                        <a:t>Número</a:t>
                      </a:r>
                      <a:endParaRPr lang="es-EC" sz="800" dirty="0">
                        <a:solidFill>
                          <a:schemeClr val="tx1"/>
                        </a:solidFill>
                      </a:endParaRPr>
                    </a:p>
                  </a:txBody>
                  <a:tcPr>
                    <a:solidFill>
                      <a:schemeClr val="accent2">
                        <a:lumMod val="20000"/>
                        <a:lumOff val="80000"/>
                      </a:schemeClr>
                    </a:solidFill>
                  </a:tcPr>
                </a:tc>
                <a:tc>
                  <a:txBody>
                    <a:bodyPr/>
                    <a:lstStyle/>
                    <a:p>
                      <a:r>
                        <a:rPr lang="es-EC" sz="800" dirty="0" smtClean="0">
                          <a:solidFill>
                            <a:schemeClr val="tx1"/>
                          </a:solidFill>
                        </a:rPr>
                        <a:t>39435060</a:t>
                      </a:r>
                      <a:endParaRPr lang="es-EC" sz="800" dirty="0">
                        <a:solidFill>
                          <a:schemeClr val="tx1"/>
                        </a:solidFill>
                      </a:endParaRPr>
                    </a:p>
                  </a:txBody>
                  <a:tcPr>
                    <a:solidFill>
                      <a:schemeClr val="accent2">
                        <a:lumMod val="20000"/>
                        <a:lumOff val="80000"/>
                      </a:schemeClr>
                    </a:solidFill>
                  </a:tcPr>
                </a:tc>
                <a:tc>
                  <a:txBody>
                    <a:bodyPr/>
                    <a:lstStyle/>
                    <a:p>
                      <a:r>
                        <a:rPr lang="es-EC" sz="800" dirty="0" smtClean="0">
                          <a:solidFill>
                            <a:schemeClr val="tx1"/>
                          </a:solidFill>
                        </a:rPr>
                        <a:t>Trimestre</a:t>
                      </a:r>
                      <a:endParaRPr lang="es-EC" sz="800" dirty="0">
                        <a:solidFill>
                          <a:schemeClr val="tx1"/>
                        </a:solidFill>
                      </a:endParaRPr>
                    </a:p>
                  </a:txBody>
                  <a:tcPr>
                    <a:solidFill>
                      <a:schemeClr val="accent2">
                        <a:lumMod val="20000"/>
                        <a:lumOff val="80000"/>
                      </a:schemeClr>
                    </a:solidFill>
                  </a:tcPr>
                </a:tc>
                <a:tc>
                  <a:txBody>
                    <a:bodyPr/>
                    <a:lstStyle/>
                    <a:p>
                      <a:r>
                        <a:rPr lang="es-EC" sz="800" dirty="0" smtClean="0">
                          <a:solidFill>
                            <a:schemeClr val="tx1"/>
                          </a:solidFill>
                        </a:rPr>
                        <a:t>MSP</a:t>
                      </a:r>
                      <a:endParaRPr lang="es-EC" sz="800" dirty="0">
                        <a:solidFill>
                          <a:schemeClr val="tx1"/>
                        </a:solidFill>
                      </a:endParaRPr>
                    </a:p>
                  </a:txBody>
                  <a:tcPr>
                    <a:solidFill>
                      <a:schemeClr val="accent2">
                        <a:lumMod val="20000"/>
                        <a:lumOff val="80000"/>
                      </a:schemeClr>
                    </a:solidFill>
                  </a:tcPr>
                </a:tc>
              </a:tr>
            </a:tbl>
          </a:graphicData>
        </a:graphic>
      </p:graphicFrame>
      <p:graphicFrame>
        <p:nvGraphicFramePr>
          <p:cNvPr id="10" name="9 Tabla"/>
          <p:cNvGraphicFramePr>
            <a:graphicFrameLocks noGrp="1"/>
          </p:cNvGraphicFramePr>
          <p:nvPr>
            <p:extLst>
              <p:ext uri="{D42A27DB-BD31-4B8C-83A1-F6EECF244321}">
                <p14:modId xmlns:p14="http://schemas.microsoft.com/office/powerpoint/2010/main" val="3759591100"/>
              </p:ext>
            </p:extLst>
          </p:nvPr>
        </p:nvGraphicFramePr>
        <p:xfrm>
          <a:off x="2555776" y="3068960"/>
          <a:ext cx="3857652" cy="683900"/>
        </p:xfrm>
        <a:graphic>
          <a:graphicData uri="http://schemas.openxmlformats.org/drawingml/2006/table">
            <a:tbl>
              <a:tblPr firstRow="1" bandRow="1">
                <a:tableStyleId>{5C22544A-7EE6-4342-B048-85BDC9FD1C3A}</a:tableStyleId>
              </a:tblPr>
              <a:tblGrid>
                <a:gridCol w="642942"/>
                <a:gridCol w="642942"/>
                <a:gridCol w="730340"/>
                <a:gridCol w="555544"/>
                <a:gridCol w="642942"/>
                <a:gridCol w="642942"/>
              </a:tblGrid>
              <a:tr h="341950">
                <a:tc>
                  <a:txBody>
                    <a:bodyPr/>
                    <a:lstStyle/>
                    <a:p>
                      <a:r>
                        <a:rPr lang="es-EC" sz="800" dirty="0" smtClean="0">
                          <a:solidFill>
                            <a:schemeClr val="tx1"/>
                          </a:solidFill>
                        </a:rPr>
                        <a:t>Línea</a:t>
                      </a:r>
                      <a:r>
                        <a:rPr lang="es-EC" sz="800" baseline="0" dirty="0" smtClean="0">
                          <a:solidFill>
                            <a:schemeClr val="tx1"/>
                          </a:solidFill>
                        </a:rPr>
                        <a:t> Base</a:t>
                      </a:r>
                      <a:endParaRPr lang="es-EC" sz="800" dirty="0">
                        <a:solidFill>
                          <a:schemeClr val="tx1"/>
                        </a:solidFill>
                      </a:endParaRPr>
                    </a:p>
                  </a:txBody>
                  <a:tcPr>
                    <a:solidFill>
                      <a:schemeClr val="accent6">
                        <a:lumMod val="20000"/>
                        <a:lumOff val="80000"/>
                      </a:schemeClr>
                    </a:solidFill>
                  </a:tcPr>
                </a:tc>
                <a:tc>
                  <a:txBody>
                    <a:bodyPr/>
                    <a:lstStyle/>
                    <a:p>
                      <a:r>
                        <a:rPr lang="es-EC" sz="800" dirty="0" smtClean="0">
                          <a:solidFill>
                            <a:schemeClr val="tx1"/>
                          </a:solidFill>
                        </a:rPr>
                        <a:t>Fecha</a:t>
                      </a:r>
                      <a:endParaRPr lang="es-EC" sz="800" dirty="0">
                        <a:solidFill>
                          <a:schemeClr val="tx1"/>
                        </a:solidFill>
                      </a:endParaRPr>
                    </a:p>
                  </a:txBody>
                  <a:tcPr>
                    <a:solidFill>
                      <a:schemeClr val="accent6">
                        <a:lumMod val="20000"/>
                        <a:lumOff val="80000"/>
                      </a:schemeClr>
                    </a:solidFill>
                  </a:tcPr>
                </a:tc>
                <a:tc>
                  <a:txBody>
                    <a:bodyPr/>
                    <a:lstStyle/>
                    <a:p>
                      <a:r>
                        <a:rPr lang="es-EC" sz="800" dirty="0" smtClean="0">
                          <a:solidFill>
                            <a:schemeClr val="tx1"/>
                          </a:solidFill>
                        </a:rPr>
                        <a:t>Unidad de Medida</a:t>
                      </a:r>
                      <a:endParaRPr lang="es-EC" sz="800" dirty="0">
                        <a:solidFill>
                          <a:schemeClr val="tx1"/>
                        </a:solidFill>
                      </a:endParaRPr>
                    </a:p>
                  </a:txBody>
                  <a:tcPr>
                    <a:solidFill>
                      <a:schemeClr val="accent6">
                        <a:lumMod val="20000"/>
                        <a:lumOff val="80000"/>
                      </a:schemeClr>
                    </a:solidFill>
                  </a:tcPr>
                </a:tc>
                <a:tc>
                  <a:txBody>
                    <a:bodyPr/>
                    <a:lstStyle/>
                    <a:p>
                      <a:r>
                        <a:rPr lang="es-EC" sz="800" dirty="0" smtClean="0">
                          <a:solidFill>
                            <a:schemeClr val="tx1"/>
                          </a:solidFill>
                        </a:rPr>
                        <a:t>Meta</a:t>
                      </a:r>
                      <a:endParaRPr lang="es-EC" sz="800" dirty="0">
                        <a:solidFill>
                          <a:schemeClr val="tx1"/>
                        </a:solidFill>
                      </a:endParaRPr>
                    </a:p>
                  </a:txBody>
                  <a:tcPr>
                    <a:solidFill>
                      <a:schemeClr val="accent6">
                        <a:lumMod val="20000"/>
                        <a:lumOff val="80000"/>
                      </a:schemeClr>
                    </a:solidFill>
                  </a:tcPr>
                </a:tc>
                <a:tc>
                  <a:txBody>
                    <a:bodyPr/>
                    <a:lstStyle/>
                    <a:p>
                      <a:r>
                        <a:rPr lang="es-EC" sz="800" dirty="0" smtClean="0">
                          <a:solidFill>
                            <a:schemeClr val="tx1"/>
                          </a:solidFill>
                        </a:rPr>
                        <a:t>Periodicidad</a:t>
                      </a:r>
                      <a:endParaRPr lang="es-EC" sz="800" dirty="0">
                        <a:solidFill>
                          <a:schemeClr val="tx1"/>
                        </a:solidFill>
                      </a:endParaRPr>
                    </a:p>
                  </a:txBody>
                  <a:tcPr>
                    <a:solidFill>
                      <a:schemeClr val="accent6">
                        <a:lumMod val="20000"/>
                        <a:lumOff val="80000"/>
                      </a:schemeClr>
                    </a:solidFill>
                  </a:tcPr>
                </a:tc>
                <a:tc>
                  <a:txBody>
                    <a:bodyPr/>
                    <a:lstStyle/>
                    <a:p>
                      <a:r>
                        <a:rPr lang="es-EC" sz="800" dirty="0" smtClean="0">
                          <a:solidFill>
                            <a:schemeClr val="tx1"/>
                          </a:solidFill>
                        </a:rPr>
                        <a:t>Fuente</a:t>
                      </a:r>
                      <a:endParaRPr lang="es-EC" sz="800" dirty="0">
                        <a:solidFill>
                          <a:schemeClr val="tx1"/>
                        </a:solidFill>
                      </a:endParaRPr>
                    </a:p>
                  </a:txBody>
                  <a:tcPr>
                    <a:solidFill>
                      <a:schemeClr val="accent6">
                        <a:lumMod val="20000"/>
                        <a:lumOff val="80000"/>
                      </a:schemeClr>
                    </a:solidFill>
                  </a:tcPr>
                </a:tc>
              </a:tr>
              <a:tr h="341950">
                <a:tc>
                  <a:txBody>
                    <a:bodyPr/>
                    <a:lstStyle/>
                    <a:p>
                      <a:r>
                        <a:rPr lang="es-EC" sz="800" dirty="0" smtClean="0">
                          <a:solidFill>
                            <a:schemeClr val="tx1"/>
                          </a:solidFill>
                        </a:rPr>
                        <a:t>77</a:t>
                      </a:r>
                      <a:endParaRPr lang="es-EC" sz="800" dirty="0">
                        <a:solidFill>
                          <a:schemeClr val="tx1"/>
                        </a:solidFill>
                      </a:endParaRPr>
                    </a:p>
                  </a:txBody>
                  <a:tcPr>
                    <a:solidFill>
                      <a:schemeClr val="accent2">
                        <a:lumMod val="20000"/>
                        <a:lumOff val="80000"/>
                      </a:schemeClr>
                    </a:solidFill>
                  </a:tcPr>
                </a:tc>
                <a:tc>
                  <a:txBody>
                    <a:bodyPr/>
                    <a:lstStyle/>
                    <a:p>
                      <a:r>
                        <a:rPr lang="es-EC" sz="800" dirty="0" smtClean="0">
                          <a:solidFill>
                            <a:schemeClr val="tx1"/>
                          </a:solidFill>
                        </a:rPr>
                        <a:t>30/12/11</a:t>
                      </a:r>
                      <a:endParaRPr lang="es-EC" sz="800" dirty="0">
                        <a:solidFill>
                          <a:schemeClr val="tx1"/>
                        </a:solidFill>
                      </a:endParaRPr>
                    </a:p>
                  </a:txBody>
                  <a:tcPr>
                    <a:solidFill>
                      <a:schemeClr val="accent2">
                        <a:lumMod val="20000"/>
                        <a:lumOff val="80000"/>
                      </a:schemeClr>
                    </a:solidFill>
                  </a:tcPr>
                </a:tc>
                <a:tc>
                  <a:txBody>
                    <a:bodyPr/>
                    <a:lstStyle/>
                    <a:p>
                      <a:r>
                        <a:rPr lang="es-EC" sz="800" dirty="0" smtClean="0">
                          <a:solidFill>
                            <a:schemeClr val="tx1"/>
                          </a:solidFill>
                        </a:rPr>
                        <a:t>Porcentaje</a:t>
                      </a:r>
                      <a:endParaRPr lang="es-EC" sz="800" dirty="0">
                        <a:solidFill>
                          <a:schemeClr val="tx1"/>
                        </a:solidFill>
                      </a:endParaRPr>
                    </a:p>
                  </a:txBody>
                  <a:tcPr>
                    <a:solidFill>
                      <a:schemeClr val="accent2">
                        <a:lumMod val="20000"/>
                        <a:lumOff val="80000"/>
                      </a:schemeClr>
                    </a:solidFill>
                  </a:tcPr>
                </a:tc>
                <a:tc>
                  <a:txBody>
                    <a:bodyPr/>
                    <a:lstStyle/>
                    <a:p>
                      <a:r>
                        <a:rPr lang="es-EC" sz="800" dirty="0" smtClean="0">
                          <a:solidFill>
                            <a:schemeClr val="tx1"/>
                          </a:solidFill>
                        </a:rPr>
                        <a:t>87</a:t>
                      </a:r>
                      <a:endParaRPr lang="es-EC" sz="800" dirty="0">
                        <a:solidFill>
                          <a:schemeClr val="tx1"/>
                        </a:solidFill>
                      </a:endParaRPr>
                    </a:p>
                  </a:txBody>
                  <a:tcPr>
                    <a:solidFill>
                      <a:schemeClr val="accent2">
                        <a:lumMod val="20000"/>
                        <a:lumOff val="80000"/>
                      </a:schemeClr>
                    </a:solidFill>
                  </a:tcPr>
                </a:tc>
                <a:tc>
                  <a:txBody>
                    <a:bodyPr/>
                    <a:lstStyle/>
                    <a:p>
                      <a:r>
                        <a:rPr lang="es-EC" sz="800" dirty="0" smtClean="0">
                          <a:solidFill>
                            <a:schemeClr val="tx1"/>
                          </a:solidFill>
                        </a:rPr>
                        <a:t>Trimestre</a:t>
                      </a:r>
                      <a:endParaRPr lang="es-EC" sz="800" dirty="0">
                        <a:solidFill>
                          <a:schemeClr val="tx1"/>
                        </a:solidFill>
                      </a:endParaRPr>
                    </a:p>
                  </a:txBody>
                  <a:tcPr>
                    <a:solidFill>
                      <a:schemeClr val="accent2">
                        <a:lumMod val="20000"/>
                        <a:lumOff val="80000"/>
                      </a:schemeClr>
                    </a:solidFill>
                  </a:tcPr>
                </a:tc>
                <a:tc>
                  <a:txBody>
                    <a:bodyPr/>
                    <a:lstStyle/>
                    <a:p>
                      <a:r>
                        <a:rPr lang="es-EC" sz="800" dirty="0" smtClean="0">
                          <a:solidFill>
                            <a:schemeClr val="tx1"/>
                          </a:solidFill>
                        </a:rPr>
                        <a:t>MSP</a:t>
                      </a:r>
                      <a:endParaRPr lang="es-EC" sz="800" dirty="0">
                        <a:solidFill>
                          <a:schemeClr val="tx1"/>
                        </a:solidFill>
                      </a:endParaRPr>
                    </a:p>
                  </a:txBody>
                  <a:tcPr>
                    <a:solidFill>
                      <a:schemeClr val="accent2">
                        <a:lumMod val="20000"/>
                        <a:lumOff val="80000"/>
                      </a:schemeClr>
                    </a:solidFill>
                  </a:tcPr>
                </a:tc>
              </a:tr>
            </a:tbl>
          </a:graphicData>
        </a:graphic>
      </p:graphicFrame>
      <p:graphicFrame>
        <p:nvGraphicFramePr>
          <p:cNvPr id="11" name="10 Tabla"/>
          <p:cNvGraphicFramePr>
            <a:graphicFrameLocks noGrp="1"/>
          </p:cNvGraphicFramePr>
          <p:nvPr>
            <p:extLst>
              <p:ext uri="{D42A27DB-BD31-4B8C-83A1-F6EECF244321}">
                <p14:modId xmlns:p14="http://schemas.microsoft.com/office/powerpoint/2010/main" val="746082420"/>
              </p:ext>
            </p:extLst>
          </p:nvPr>
        </p:nvGraphicFramePr>
        <p:xfrm>
          <a:off x="2555776" y="4401284"/>
          <a:ext cx="3857652" cy="683900"/>
        </p:xfrm>
        <a:graphic>
          <a:graphicData uri="http://schemas.openxmlformats.org/drawingml/2006/table">
            <a:tbl>
              <a:tblPr firstRow="1" bandRow="1">
                <a:tableStyleId>{5C22544A-7EE6-4342-B048-85BDC9FD1C3A}</a:tableStyleId>
              </a:tblPr>
              <a:tblGrid>
                <a:gridCol w="642942"/>
                <a:gridCol w="642942"/>
                <a:gridCol w="730340"/>
                <a:gridCol w="555544"/>
                <a:gridCol w="642942"/>
                <a:gridCol w="642942"/>
              </a:tblGrid>
              <a:tr h="341950">
                <a:tc>
                  <a:txBody>
                    <a:bodyPr/>
                    <a:lstStyle/>
                    <a:p>
                      <a:r>
                        <a:rPr lang="es-EC" sz="800" dirty="0" smtClean="0">
                          <a:solidFill>
                            <a:schemeClr val="tx1"/>
                          </a:solidFill>
                        </a:rPr>
                        <a:t>Línea</a:t>
                      </a:r>
                      <a:r>
                        <a:rPr lang="es-EC" sz="800" baseline="0" dirty="0" smtClean="0">
                          <a:solidFill>
                            <a:schemeClr val="tx1"/>
                          </a:solidFill>
                        </a:rPr>
                        <a:t> Base</a:t>
                      </a:r>
                      <a:endParaRPr lang="es-EC" sz="800" dirty="0">
                        <a:solidFill>
                          <a:schemeClr val="tx1"/>
                        </a:solidFill>
                      </a:endParaRPr>
                    </a:p>
                  </a:txBody>
                  <a:tcPr>
                    <a:solidFill>
                      <a:schemeClr val="accent6">
                        <a:lumMod val="20000"/>
                        <a:lumOff val="80000"/>
                      </a:schemeClr>
                    </a:solidFill>
                  </a:tcPr>
                </a:tc>
                <a:tc>
                  <a:txBody>
                    <a:bodyPr/>
                    <a:lstStyle/>
                    <a:p>
                      <a:r>
                        <a:rPr lang="es-EC" sz="800" dirty="0" smtClean="0">
                          <a:solidFill>
                            <a:schemeClr val="tx1"/>
                          </a:solidFill>
                        </a:rPr>
                        <a:t>Fecha</a:t>
                      </a:r>
                      <a:endParaRPr lang="es-EC" sz="800" dirty="0">
                        <a:solidFill>
                          <a:schemeClr val="tx1"/>
                        </a:solidFill>
                      </a:endParaRPr>
                    </a:p>
                  </a:txBody>
                  <a:tcPr>
                    <a:solidFill>
                      <a:schemeClr val="accent6">
                        <a:lumMod val="20000"/>
                        <a:lumOff val="80000"/>
                      </a:schemeClr>
                    </a:solidFill>
                  </a:tcPr>
                </a:tc>
                <a:tc>
                  <a:txBody>
                    <a:bodyPr/>
                    <a:lstStyle/>
                    <a:p>
                      <a:r>
                        <a:rPr lang="es-EC" sz="800" dirty="0" smtClean="0">
                          <a:solidFill>
                            <a:schemeClr val="tx1"/>
                          </a:solidFill>
                        </a:rPr>
                        <a:t>Unidad de Medida</a:t>
                      </a:r>
                      <a:endParaRPr lang="es-EC" sz="800" dirty="0">
                        <a:solidFill>
                          <a:schemeClr val="tx1"/>
                        </a:solidFill>
                      </a:endParaRPr>
                    </a:p>
                  </a:txBody>
                  <a:tcPr>
                    <a:solidFill>
                      <a:schemeClr val="accent6">
                        <a:lumMod val="20000"/>
                        <a:lumOff val="80000"/>
                      </a:schemeClr>
                    </a:solidFill>
                  </a:tcPr>
                </a:tc>
                <a:tc>
                  <a:txBody>
                    <a:bodyPr/>
                    <a:lstStyle/>
                    <a:p>
                      <a:r>
                        <a:rPr lang="es-EC" sz="800" dirty="0" smtClean="0">
                          <a:solidFill>
                            <a:schemeClr val="tx1"/>
                          </a:solidFill>
                        </a:rPr>
                        <a:t>Meta</a:t>
                      </a:r>
                      <a:endParaRPr lang="es-EC" sz="800" dirty="0">
                        <a:solidFill>
                          <a:schemeClr val="tx1"/>
                        </a:solidFill>
                      </a:endParaRPr>
                    </a:p>
                  </a:txBody>
                  <a:tcPr>
                    <a:solidFill>
                      <a:schemeClr val="accent6">
                        <a:lumMod val="20000"/>
                        <a:lumOff val="80000"/>
                      </a:schemeClr>
                    </a:solidFill>
                  </a:tcPr>
                </a:tc>
                <a:tc>
                  <a:txBody>
                    <a:bodyPr/>
                    <a:lstStyle/>
                    <a:p>
                      <a:r>
                        <a:rPr lang="es-EC" sz="800" dirty="0" smtClean="0">
                          <a:solidFill>
                            <a:schemeClr val="tx1"/>
                          </a:solidFill>
                        </a:rPr>
                        <a:t>Periodicidad</a:t>
                      </a:r>
                      <a:endParaRPr lang="es-EC" sz="800" dirty="0">
                        <a:solidFill>
                          <a:schemeClr val="tx1"/>
                        </a:solidFill>
                      </a:endParaRPr>
                    </a:p>
                  </a:txBody>
                  <a:tcPr>
                    <a:solidFill>
                      <a:schemeClr val="accent6">
                        <a:lumMod val="20000"/>
                        <a:lumOff val="80000"/>
                      </a:schemeClr>
                    </a:solidFill>
                  </a:tcPr>
                </a:tc>
                <a:tc>
                  <a:txBody>
                    <a:bodyPr/>
                    <a:lstStyle/>
                    <a:p>
                      <a:r>
                        <a:rPr lang="es-EC" sz="800" dirty="0" smtClean="0">
                          <a:solidFill>
                            <a:schemeClr val="tx1"/>
                          </a:solidFill>
                        </a:rPr>
                        <a:t>Fuente</a:t>
                      </a:r>
                      <a:endParaRPr lang="es-EC" sz="800" dirty="0">
                        <a:solidFill>
                          <a:schemeClr val="tx1"/>
                        </a:solidFill>
                      </a:endParaRPr>
                    </a:p>
                  </a:txBody>
                  <a:tcPr>
                    <a:solidFill>
                      <a:schemeClr val="accent6">
                        <a:lumMod val="20000"/>
                        <a:lumOff val="80000"/>
                      </a:schemeClr>
                    </a:solidFill>
                  </a:tcPr>
                </a:tc>
              </a:tr>
              <a:tr h="341950">
                <a:tc>
                  <a:txBody>
                    <a:bodyPr/>
                    <a:lstStyle/>
                    <a:p>
                      <a:r>
                        <a:rPr lang="es-EC" sz="800" dirty="0" smtClean="0">
                          <a:solidFill>
                            <a:schemeClr val="tx1"/>
                          </a:solidFill>
                        </a:rPr>
                        <a:t>0</a:t>
                      </a:r>
                      <a:endParaRPr lang="es-EC" sz="800" dirty="0">
                        <a:solidFill>
                          <a:schemeClr val="tx1"/>
                        </a:solidFill>
                      </a:endParaRPr>
                    </a:p>
                  </a:txBody>
                  <a:tcPr>
                    <a:solidFill>
                      <a:schemeClr val="accent2">
                        <a:lumMod val="20000"/>
                        <a:lumOff val="80000"/>
                      </a:schemeClr>
                    </a:solidFill>
                  </a:tcPr>
                </a:tc>
                <a:tc>
                  <a:txBody>
                    <a:bodyPr/>
                    <a:lstStyle/>
                    <a:p>
                      <a:r>
                        <a:rPr lang="es-EC" sz="800" dirty="0" smtClean="0">
                          <a:solidFill>
                            <a:schemeClr val="tx1"/>
                          </a:solidFill>
                        </a:rPr>
                        <a:t>30/12/11</a:t>
                      </a:r>
                      <a:endParaRPr lang="es-EC" sz="800" dirty="0">
                        <a:solidFill>
                          <a:schemeClr val="tx1"/>
                        </a:solidFill>
                      </a:endParaRPr>
                    </a:p>
                  </a:txBody>
                  <a:tcPr>
                    <a:solidFill>
                      <a:schemeClr val="accent2">
                        <a:lumMod val="20000"/>
                        <a:lumOff val="80000"/>
                      </a:schemeClr>
                    </a:solidFill>
                  </a:tcPr>
                </a:tc>
                <a:tc>
                  <a:txBody>
                    <a:bodyPr/>
                    <a:lstStyle/>
                    <a:p>
                      <a:r>
                        <a:rPr lang="es-EC" sz="800" dirty="0" smtClean="0">
                          <a:solidFill>
                            <a:schemeClr val="tx1"/>
                          </a:solidFill>
                        </a:rPr>
                        <a:t>Porcentaje</a:t>
                      </a:r>
                      <a:endParaRPr lang="es-EC" sz="800" dirty="0">
                        <a:solidFill>
                          <a:schemeClr val="tx1"/>
                        </a:solidFill>
                      </a:endParaRPr>
                    </a:p>
                  </a:txBody>
                  <a:tcPr>
                    <a:solidFill>
                      <a:schemeClr val="accent2">
                        <a:lumMod val="20000"/>
                        <a:lumOff val="80000"/>
                      </a:schemeClr>
                    </a:solidFill>
                  </a:tcPr>
                </a:tc>
                <a:tc>
                  <a:txBody>
                    <a:bodyPr/>
                    <a:lstStyle/>
                    <a:p>
                      <a:r>
                        <a:rPr lang="es-EC" sz="800" dirty="0" smtClean="0">
                          <a:solidFill>
                            <a:schemeClr val="tx1"/>
                          </a:solidFill>
                        </a:rPr>
                        <a:t>100</a:t>
                      </a:r>
                      <a:endParaRPr lang="es-EC" sz="800" dirty="0">
                        <a:solidFill>
                          <a:schemeClr val="tx1"/>
                        </a:solidFill>
                      </a:endParaRPr>
                    </a:p>
                  </a:txBody>
                  <a:tcPr>
                    <a:solidFill>
                      <a:schemeClr val="accent2">
                        <a:lumMod val="20000"/>
                        <a:lumOff val="80000"/>
                      </a:schemeClr>
                    </a:solidFill>
                  </a:tcPr>
                </a:tc>
                <a:tc>
                  <a:txBody>
                    <a:bodyPr/>
                    <a:lstStyle/>
                    <a:p>
                      <a:r>
                        <a:rPr lang="es-EC" sz="800" dirty="0" smtClean="0">
                          <a:solidFill>
                            <a:schemeClr val="tx1"/>
                          </a:solidFill>
                        </a:rPr>
                        <a:t>Trimestre</a:t>
                      </a:r>
                      <a:endParaRPr lang="es-EC" sz="800" dirty="0">
                        <a:solidFill>
                          <a:schemeClr val="tx1"/>
                        </a:solidFill>
                      </a:endParaRPr>
                    </a:p>
                  </a:txBody>
                  <a:tcPr>
                    <a:solidFill>
                      <a:schemeClr val="accent2">
                        <a:lumMod val="20000"/>
                        <a:lumOff val="80000"/>
                      </a:schemeClr>
                    </a:solidFill>
                  </a:tcPr>
                </a:tc>
                <a:tc>
                  <a:txBody>
                    <a:bodyPr/>
                    <a:lstStyle/>
                    <a:p>
                      <a:r>
                        <a:rPr lang="es-EC" sz="800" dirty="0" smtClean="0">
                          <a:solidFill>
                            <a:schemeClr val="tx1"/>
                          </a:solidFill>
                        </a:rPr>
                        <a:t>MSP</a:t>
                      </a:r>
                      <a:endParaRPr lang="es-EC" sz="800" dirty="0">
                        <a:solidFill>
                          <a:schemeClr val="tx1"/>
                        </a:solidFill>
                      </a:endParaRPr>
                    </a:p>
                  </a:txBody>
                  <a:tcPr>
                    <a:solidFill>
                      <a:schemeClr val="accent2">
                        <a:lumMod val="20000"/>
                        <a:lumOff val="80000"/>
                      </a:schemeClr>
                    </a:solidFill>
                  </a:tcPr>
                </a:tc>
              </a:tr>
            </a:tbl>
          </a:graphicData>
        </a:graphic>
      </p:graphicFrame>
      <p:graphicFrame>
        <p:nvGraphicFramePr>
          <p:cNvPr id="12" name="11 Tabla"/>
          <p:cNvGraphicFramePr>
            <a:graphicFrameLocks noGrp="1"/>
          </p:cNvGraphicFramePr>
          <p:nvPr>
            <p:extLst>
              <p:ext uri="{D42A27DB-BD31-4B8C-83A1-F6EECF244321}">
                <p14:modId xmlns:p14="http://schemas.microsoft.com/office/powerpoint/2010/main" val="3110928508"/>
              </p:ext>
            </p:extLst>
          </p:nvPr>
        </p:nvGraphicFramePr>
        <p:xfrm>
          <a:off x="2555776" y="5697428"/>
          <a:ext cx="3857652" cy="683900"/>
        </p:xfrm>
        <a:graphic>
          <a:graphicData uri="http://schemas.openxmlformats.org/drawingml/2006/table">
            <a:tbl>
              <a:tblPr firstRow="1" bandRow="1">
                <a:tableStyleId>{5C22544A-7EE6-4342-B048-85BDC9FD1C3A}</a:tableStyleId>
              </a:tblPr>
              <a:tblGrid>
                <a:gridCol w="642942"/>
                <a:gridCol w="642942"/>
                <a:gridCol w="730340"/>
                <a:gridCol w="555544"/>
                <a:gridCol w="642942"/>
                <a:gridCol w="642942"/>
              </a:tblGrid>
              <a:tr h="341950">
                <a:tc>
                  <a:txBody>
                    <a:bodyPr/>
                    <a:lstStyle/>
                    <a:p>
                      <a:r>
                        <a:rPr lang="es-EC" sz="800" dirty="0" smtClean="0">
                          <a:solidFill>
                            <a:schemeClr val="tx1"/>
                          </a:solidFill>
                        </a:rPr>
                        <a:t>Línea</a:t>
                      </a:r>
                      <a:r>
                        <a:rPr lang="es-EC" sz="800" baseline="0" dirty="0" smtClean="0">
                          <a:solidFill>
                            <a:schemeClr val="tx1"/>
                          </a:solidFill>
                        </a:rPr>
                        <a:t> Base</a:t>
                      </a:r>
                      <a:endParaRPr lang="es-EC" sz="800" dirty="0">
                        <a:solidFill>
                          <a:schemeClr val="tx1"/>
                        </a:solidFill>
                      </a:endParaRPr>
                    </a:p>
                  </a:txBody>
                  <a:tcPr>
                    <a:solidFill>
                      <a:schemeClr val="accent6">
                        <a:lumMod val="20000"/>
                        <a:lumOff val="80000"/>
                      </a:schemeClr>
                    </a:solidFill>
                  </a:tcPr>
                </a:tc>
                <a:tc>
                  <a:txBody>
                    <a:bodyPr/>
                    <a:lstStyle/>
                    <a:p>
                      <a:r>
                        <a:rPr lang="es-EC" sz="800" dirty="0" smtClean="0">
                          <a:solidFill>
                            <a:schemeClr val="tx1"/>
                          </a:solidFill>
                        </a:rPr>
                        <a:t>Fecha</a:t>
                      </a:r>
                      <a:endParaRPr lang="es-EC" sz="800" dirty="0">
                        <a:solidFill>
                          <a:schemeClr val="tx1"/>
                        </a:solidFill>
                      </a:endParaRPr>
                    </a:p>
                  </a:txBody>
                  <a:tcPr>
                    <a:solidFill>
                      <a:schemeClr val="accent6">
                        <a:lumMod val="20000"/>
                        <a:lumOff val="80000"/>
                      </a:schemeClr>
                    </a:solidFill>
                  </a:tcPr>
                </a:tc>
                <a:tc>
                  <a:txBody>
                    <a:bodyPr/>
                    <a:lstStyle/>
                    <a:p>
                      <a:r>
                        <a:rPr lang="es-EC" sz="800" dirty="0" smtClean="0">
                          <a:solidFill>
                            <a:schemeClr val="tx1"/>
                          </a:solidFill>
                        </a:rPr>
                        <a:t>Unidad de Medida</a:t>
                      </a:r>
                      <a:endParaRPr lang="es-EC" sz="800" dirty="0">
                        <a:solidFill>
                          <a:schemeClr val="tx1"/>
                        </a:solidFill>
                      </a:endParaRPr>
                    </a:p>
                  </a:txBody>
                  <a:tcPr>
                    <a:solidFill>
                      <a:schemeClr val="accent6">
                        <a:lumMod val="20000"/>
                        <a:lumOff val="80000"/>
                      </a:schemeClr>
                    </a:solidFill>
                  </a:tcPr>
                </a:tc>
                <a:tc>
                  <a:txBody>
                    <a:bodyPr/>
                    <a:lstStyle/>
                    <a:p>
                      <a:r>
                        <a:rPr lang="es-EC" sz="800" dirty="0" smtClean="0">
                          <a:solidFill>
                            <a:schemeClr val="tx1"/>
                          </a:solidFill>
                        </a:rPr>
                        <a:t>Meta</a:t>
                      </a:r>
                      <a:endParaRPr lang="es-EC" sz="800" dirty="0">
                        <a:solidFill>
                          <a:schemeClr val="tx1"/>
                        </a:solidFill>
                      </a:endParaRPr>
                    </a:p>
                  </a:txBody>
                  <a:tcPr>
                    <a:solidFill>
                      <a:schemeClr val="accent6">
                        <a:lumMod val="20000"/>
                        <a:lumOff val="80000"/>
                      </a:schemeClr>
                    </a:solidFill>
                  </a:tcPr>
                </a:tc>
                <a:tc>
                  <a:txBody>
                    <a:bodyPr/>
                    <a:lstStyle/>
                    <a:p>
                      <a:r>
                        <a:rPr lang="es-EC" sz="800" dirty="0" smtClean="0">
                          <a:solidFill>
                            <a:schemeClr val="tx1"/>
                          </a:solidFill>
                        </a:rPr>
                        <a:t>Periodicidad</a:t>
                      </a:r>
                      <a:endParaRPr lang="es-EC" sz="800" dirty="0">
                        <a:solidFill>
                          <a:schemeClr val="tx1"/>
                        </a:solidFill>
                      </a:endParaRPr>
                    </a:p>
                  </a:txBody>
                  <a:tcPr>
                    <a:solidFill>
                      <a:schemeClr val="accent6">
                        <a:lumMod val="20000"/>
                        <a:lumOff val="80000"/>
                      </a:schemeClr>
                    </a:solidFill>
                  </a:tcPr>
                </a:tc>
                <a:tc>
                  <a:txBody>
                    <a:bodyPr/>
                    <a:lstStyle/>
                    <a:p>
                      <a:r>
                        <a:rPr lang="es-EC" sz="800" dirty="0" smtClean="0">
                          <a:solidFill>
                            <a:schemeClr val="tx1"/>
                          </a:solidFill>
                        </a:rPr>
                        <a:t>Fuente</a:t>
                      </a:r>
                      <a:endParaRPr lang="es-EC" sz="800" dirty="0">
                        <a:solidFill>
                          <a:schemeClr val="tx1"/>
                        </a:solidFill>
                      </a:endParaRPr>
                    </a:p>
                  </a:txBody>
                  <a:tcPr>
                    <a:solidFill>
                      <a:schemeClr val="accent6">
                        <a:lumMod val="20000"/>
                        <a:lumOff val="80000"/>
                      </a:schemeClr>
                    </a:solidFill>
                  </a:tcPr>
                </a:tc>
              </a:tr>
              <a:tr h="341950">
                <a:tc>
                  <a:txBody>
                    <a:bodyPr/>
                    <a:lstStyle/>
                    <a:p>
                      <a:r>
                        <a:rPr lang="es-EC" sz="800" dirty="0" smtClean="0">
                          <a:solidFill>
                            <a:schemeClr val="tx1"/>
                          </a:solidFill>
                        </a:rPr>
                        <a:t>0</a:t>
                      </a:r>
                      <a:endParaRPr lang="es-EC" sz="800" dirty="0">
                        <a:solidFill>
                          <a:schemeClr val="tx1"/>
                        </a:solidFill>
                      </a:endParaRPr>
                    </a:p>
                  </a:txBody>
                  <a:tcPr>
                    <a:solidFill>
                      <a:schemeClr val="accent2">
                        <a:lumMod val="20000"/>
                        <a:lumOff val="80000"/>
                      </a:schemeClr>
                    </a:solidFill>
                  </a:tcPr>
                </a:tc>
                <a:tc>
                  <a:txBody>
                    <a:bodyPr/>
                    <a:lstStyle/>
                    <a:p>
                      <a:r>
                        <a:rPr lang="es-EC" sz="800" dirty="0" smtClean="0">
                          <a:solidFill>
                            <a:schemeClr val="tx1"/>
                          </a:solidFill>
                        </a:rPr>
                        <a:t>30/12/11</a:t>
                      </a:r>
                      <a:endParaRPr lang="es-EC" sz="800" dirty="0">
                        <a:solidFill>
                          <a:schemeClr val="tx1"/>
                        </a:solidFill>
                      </a:endParaRPr>
                    </a:p>
                  </a:txBody>
                  <a:tcPr>
                    <a:solidFill>
                      <a:schemeClr val="accent2">
                        <a:lumMod val="20000"/>
                        <a:lumOff val="80000"/>
                      </a:schemeClr>
                    </a:solidFill>
                  </a:tcPr>
                </a:tc>
                <a:tc>
                  <a:txBody>
                    <a:bodyPr/>
                    <a:lstStyle/>
                    <a:p>
                      <a:r>
                        <a:rPr lang="es-EC" sz="800" dirty="0" smtClean="0">
                          <a:solidFill>
                            <a:schemeClr val="tx1"/>
                          </a:solidFill>
                        </a:rPr>
                        <a:t>Porcentaje</a:t>
                      </a:r>
                      <a:endParaRPr lang="es-EC" sz="800" dirty="0">
                        <a:solidFill>
                          <a:schemeClr val="tx1"/>
                        </a:solidFill>
                      </a:endParaRPr>
                    </a:p>
                  </a:txBody>
                  <a:tcPr>
                    <a:solidFill>
                      <a:schemeClr val="accent2">
                        <a:lumMod val="20000"/>
                        <a:lumOff val="80000"/>
                      </a:schemeClr>
                    </a:solidFill>
                  </a:tcPr>
                </a:tc>
                <a:tc>
                  <a:txBody>
                    <a:bodyPr/>
                    <a:lstStyle/>
                    <a:p>
                      <a:r>
                        <a:rPr lang="es-EC" sz="800" dirty="0" smtClean="0">
                          <a:solidFill>
                            <a:schemeClr val="tx1"/>
                          </a:solidFill>
                        </a:rPr>
                        <a:t>80</a:t>
                      </a:r>
                      <a:endParaRPr lang="es-EC" sz="800" dirty="0">
                        <a:solidFill>
                          <a:schemeClr val="tx1"/>
                        </a:solidFill>
                      </a:endParaRPr>
                    </a:p>
                  </a:txBody>
                  <a:tcPr>
                    <a:solidFill>
                      <a:schemeClr val="accent2">
                        <a:lumMod val="20000"/>
                        <a:lumOff val="80000"/>
                      </a:schemeClr>
                    </a:solidFill>
                  </a:tcPr>
                </a:tc>
                <a:tc>
                  <a:txBody>
                    <a:bodyPr/>
                    <a:lstStyle/>
                    <a:p>
                      <a:r>
                        <a:rPr lang="es-EC" sz="800" dirty="0" smtClean="0">
                          <a:solidFill>
                            <a:schemeClr val="tx1"/>
                          </a:solidFill>
                        </a:rPr>
                        <a:t>Trimestre</a:t>
                      </a:r>
                      <a:endParaRPr lang="es-EC" sz="800" dirty="0">
                        <a:solidFill>
                          <a:schemeClr val="tx1"/>
                        </a:solidFill>
                      </a:endParaRPr>
                    </a:p>
                  </a:txBody>
                  <a:tcPr>
                    <a:solidFill>
                      <a:schemeClr val="accent2">
                        <a:lumMod val="20000"/>
                        <a:lumOff val="80000"/>
                      </a:schemeClr>
                    </a:solidFill>
                  </a:tcPr>
                </a:tc>
                <a:tc>
                  <a:txBody>
                    <a:bodyPr/>
                    <a:lstStyle/>
                    <a:p>
                      <a:r>
                        <a:rPr lang="es-EC" sz="800" dirty="0" smtClean="0">
                          <a:solidFill>
                            <a:schemeClr val="tx1"/>
                          </a:solidFill>
                        </a:rPr>
                        <a:t>MSP</a:t>
                      </a:r>
                      <a:endParaRPr lang="es-EC" sz="800" dirty="0">
                        <a:solidFill>
                          <a:schemeClr val="tx1"/>
                        </a:solidFill>
                      </a:endParaRPr>
                    </a:p>
                  </a:txBody>
                  <a:tcPr>
                    <a:solidFill>
                      <a:schemeClr val="accent2">
                        <a:lumMod val="20000"/>
                        <a:lumOff val="80000"/>
                      </a:schemeClr>
                    </a:solidFill>
                  </a:tcPr>
                </a:tc>
              </a:tr>
            </a:tbl>
          </a:graphicData>
        </a:graphic>
      </p:graphicFrame>
      <p:sp>
        <p:nvSpPr>
          <p:cNvPr id="9" name="8 Flecha derecha">
            <a:hlinkClick r:id="rId9" action="ppaction://hlinksldjump"/>
          </p:cNvPr>
          <p:cNvSpPr/>
          <p:nvPr/>
        </p:nvSpPr>
        <p:spPr>
          <a:xfrm rot="10800000">
            <a:off x="8072462" y="6597352"/>
            <a:ext cx="857256" cy="260648"/>
          </a:xfrm>
          <a:prstGeom prst="rightArrow">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lang="es-EC"/>
          </a:p>
        </p:txBody>
      </p:sp>
    </p:spTree>
    <p:extLst>
      <p:ext uri="{BB962C8B-B14F-4D97-AF65-F5344CB8AC3E}">
        <p14:creationId xmlns:p14="http://schemas.microsoft.com/office/powerpoint/2010/main" val="577310097"/>
      </p:ext>
    </p:extLst>
  </p:cSld>
  <p:clrMapOvr>
    <a:masterClrMapping/>
  </p:clrMapOvr>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2 Diagrama"/>
          <p:cNvGraphicFramePr/>
          <p:nvPr>
            <p:extLst>
              <p:ext uri="{D42A27DB-BD31-4B8C-83A1-F6EECF244321}">
                <p14:modId xmlns:p14="http://schemas.microsoft.com/office/powerpoint/2010/main" val="2629012029"/>
              </p:ext>
            </p:extLst>
          </p:nvPr>
        </p:nvGraphicFramePr>
        <p:xfrm>
          <a:off x="357158" y="1936767"/>
          <a:ext cx="8535322" cy="466058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4 CuadroTexto"/>
          <p:cNvSpPr txBox="1">
            <a:spLocks noChangeArrowheads="1"/>
          </p:cNvSpPr>
          <p:nvPr/>
        </p:nvSpPr>
        <p:spPr bwMode="auto">
          <a:xfrm>
            <a:off x="500063" y="785794"/>
            <a:ext cx="8072437" cy="400050"/>
          </a:xfrm>
          <a:prstGeom prst="rect">
            <a:avLst/>
          </a:prstGeom>
          <a:noFill/>
          <a:ln w="9525">
            <a:noFill/>
            <a:miter lim="800000"/>
            <a:headEnd/>
            <a:tailEnd/>
          </a:ln>
        </p:spPr>
        <p:txBody>
          <a:bodyPr>
            <a:spAutoFit/>
          </a:bodyPr>
          <a:lstStyle/>
          <a:p>
            <a:pPr algn="ctr"/>
            <a:r>
              <a:rPr lang="es-EC" sz="2000" b="1" dirty="0" smtClean="0"/>
              <a:t>Articulación con instrumentos de planificación y proyectos de Inversión</a:t>
            </a:r>
            <a:endParaRPr lang="es-MX" sz="2000" b="1" dirty="0"/>
          </a:p>
        </p:txBody>
      </p:sp>
      <p:sp>
        <p:nvSpPr>
          <p:cNvPr id="7" name="3 Título"/>
          <p:cNvSpPr txBox="1">
            <a:spLocks/>
          </p:cNvSpPr>
          <p:nvPr/>
        </p:nvSpPr>
        <p:spPr bwMode="auto">
          <a:xfrm>
            <a:off x="500034" y="0"/>
            <a:ext cx="8229600" cy="595319"/>
          </a:xfrm>
          <a:prstGeom prst="rect">
            <a:avLst/>
          </a:prstGeom>
          <a:noFill/>
          <a:ln>
            <a:noFill/>
          </a:ln>
          <a:extLst/>
        </p:spPr>
        <p:txBody>
          <a:bodyPr anchor="ctr"/>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eaLnBrk="1" fontAlgn="base" hangingPunct="1">
              <a:spcBef>
                <a:spcPct val="0"/>
              </a:spcBef>
              <a:spcAft>
                <a:spcPct val="0"/>
              </a:spcAft>
              <a:defRPr sz="4400">
                <a:solidFill>
                  <a:schemeClr val="tx2"/>
                </a:solidFill>
                <a:latin typeface="Arial" charset="0"/>
              </a:defRPr>
            </a:lvl6pPr>
            <a:lvl7pPr marL="914400" algn="ctr" rtl="0" eaLnBrk="1" fontAlgn="base" hangingPunct="1">
              <a:spcBef>
                <a:spcPct val="0"/>
              </a:spcBef>
              <a:spcAft>
                <a:spcPct val="0"/>
              </a:spcAft>
              <a:defRPr sz="4400">
                <a:solidFill>
                  <a:schemeClr val="tx2"/>
                </a:solidFill>
                <a:latin typeface="Arial" charset="0"/>
              </a:defRPr>
            </a:lvl7pPr>
            <a:lvl8pPr marL="1371600" algn="ctr" rtl="0" eaLnBrk="1" fontAlgn="base" hangingPunct="1">
              <a:spcBef>
                <a:spcPct val="0"/>
              </a:spcBef>
              <a:spcAft>
                <a:spcPct val="0"/>
              </a:spcAft>
              <a:defRPr sz="4400">
                <a:solidFill>
                  <a:schemeClr val="tx2"/>
                </a:solidFill>
                <a:latin typeface="Arial" charset="0"/>
              </a:defRPr>
            </a:lvl8pPr>
            <a:lvl9pPr marL="1828800" algn="ctr" rtl="0" eaLnBrk="1" fontAlgn="base" hangingPunct="1">
              <a:spcBef>
                <a:spcPct val="0"/>
              </a:spcBef>
              <a:spcAft>
                <a:spcPct val="0"/>
              </a:spcAft>
              <a:defRPr sz="4400">
                <a:solidFill>
                  <a:schemeClr val="tx2"/>
                </a:solidFill>
                <a:latin typeface="Arial" charset="0"/>
              </a:defRPr>
            </a:lvl9pPr>
          </a:lstStyle>
          <a:p>
            <a:pPr marL="514350" indent="-514350" eaLnBrk="1" hangingPunct="1">
              <a:lnSpc>
                <a:spcPct val="150000"/>
              </a:lnSpc>
              <a:defRPr/>
            </a:pPr>
            <a:r>
              <a:rPr lang="es-MX" sz="2800" b="1" dirty="0" smtClean="0">
                <a:solidFill>
                  <a:srgbClr val="003399"/>
                </a:solidFill>
              </a:rPr>
              <a:t>Ejercicio Práctico - MSP</a:t>
            </a:r>
          </a:p>
        </p:txBody>
      </p:sp>
      <p:sp>
        <p:nvSpPr>
          <p:cNvPr id="10" name="9 Rectángulo redondeado">
            <a:hlinkClick r:id="rId7" action="ppaction://hlinkfile"/>
          </p:cNvPr>
          <p:cNvSpPr/>
          <p:nvPr/>
        </p:nvSpPr>
        <p:spPr>
          <a:xfrm>
            <a:off x="713739" y="1412776"/>
            <a:ext cx="7643866" cy="500066"/>
          </a:xfrm>
          <a:prstGeom prst="round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es-EC" dirty="0" smtClean="0"/>
              <a:t>Ver proyectos de inversión vinculados</a:t>
            </a:r>
            <a:endParaRPr lang="es-EC" dirty="0"/>
          </a:p>
        </p:txBody>
      </p:sp>
      <p:sp>
        <p:nvSpPr>
          <p:cNvPr id="11" name="10 Flecha derecha">
            <a:hlinkClick r:id="rId8" action="ppaction://hlinksldjump"/>
          </p:cNvPr>
          <p:cNvSpPr/>
          <p:nvPr/>
        </p:nvSpPr>
        <p:spPr>
          <a:xfrm rot="10800000">
            <a:off x="6519933" y="6597351"/>
            <a:ext cx="857256" cy="300715"/>
          </a:xfrm>
          <a:prstGeom prst="rightArrow">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lang="es-EC"/>
          </a:p>
        </p:txBody>
      </p:sp>
    </p:spTree>
    <p:extLst>
      <p:ext uri="{BB962C8B-B14F-4D97-AF65-F5344CB8AC3E}">
        <p14:creationId xmlns:p14="http://schemas.microsoft.com/office/powerpoint/2010/main" val="2248330675"/>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2 Diagrama"/>
          <p:cNvGraphicFramePr/>
          <p:nvPr>
            <p:extLst>
              <p:ext uri="{D42A27DB-BD31-4B8C-83A1-F6EECF244321}">
                <p14:modId xmlns:p14="http://schemas.microsoft.com/office/powerpoint/2010/main" val="4231953062"/>
              </p:ext>
            </p:extLst>
          </p:nvPr>
        </p:nvGraphicFramePr>
        <p:xfrm>
          <a:off x="357158" y="1936768"/>
          <a:ext cx="8535322" cy="470694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4 CuadroTexto"/>
          <p:cNvSpPr txBox="1">
            <a:spLocks noChangeArrowheads="1"/>
          </p:cNvSpPr>
          <p:nvPr/>
        </p:nvSpPr>
        <p:spPr bwMode="auto">
          <a:xfrm>
            <a:off x="500063" y="764704"/>
            <a:ext cx="8072437" cy="400050"/>
          </a:xfrm>
          <a:prstGeom prst="rect">
            <a:avLst/>
          </a:prstGeom>
          <a:noFill/>
          <a:ln w="9525">
            <a:noFill/>
            <a:miter lim="800000"/>
            <a:headEnd/>
            <a:tailEnd/>
          </a:ln>
        </p:spPr>
        <p:txBody>
          <a:bodyPr>
            <a:spAutoFit/>
          </a:bodyPr>
          <a:lstStyle/>
          <a:p>
            <a:pPr algn="ctr"/>
            <a:r>
              <a:rPr lang="es-EC" sz="2000" b="1" dirty="0" smtClean="0"/>
              <a:t>Articulación con instrumentos de planificación y proyectos de Inversión</a:t>
            </a:r>
            <a:endParaRPr lang="es-MX" sz="2000" b="1" dirty="0"/>
          </a:p>
        </p:txBody>
      </p:sp>
      <p:sp>
        <p:nvSpPr>
          <p:cNvPr id="7" name="3 Título"/>
          <p:cNvSpPr txBox="1">
            <a:spLocks/>
          </p:cNvSpPr>
          <p:nvPr/>
        </p:nvSpPr>
        <p:spPr bwMode="auto">
          <a:xfrm>
            <a:off x="500034" y="0"/>
            <a:ext cx="8229600" cy="595319"/>
          </a:xfrm>
          <a:prstGeom prst="rect">
            <a:avLst/>
          </a:prstGeom>
          <a:noFill/>
          <a:ln>
            <a:noFill/>
          </a:ln>
          <a:extLst/>
        </p:spPr>
        <p:txBody>
          <a:bodyPr anchor="ctr"/>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eaLnBrk="1" fontAlgn="base" hangingPunct="1">
              <a:spcBef>
                <a:spcPct val="0"/>
              </a:spcBef>
              <a:spcAft>
                <a:spcPct val="0"/>
              </a:spcAft>
              <a:defRPr sz="4400">
                <a:solidFill>
                  <a:schemeClr val="tx2"/>
                </a:solidFill>
                <a:latin typeface="Arial" charset="0"/>
              </a:defRPr>
            </a:lvl6pPr>
            <a:lvl7pPr marL="914400" algn="ctr" rtl="0" eaLnBrk="1" fontAlgn="base" hangingPunct="1">
              <a:spcBef>
                <a:spcPct val="0"/>
              </a:spcBef>
              <a:spcAft>
                <a:spcPct val="0"/>
              </a:spcAft>
              <a:defRPr sz="4400">
                <a:solidFill>
                  <a:schemeClr val="tx2"/>
                </a:solidFill>
                <a:latin typeface="Arial" charset="0"/>
              </a:defRPr>
            </a:lvl7pPr>
            <a:lvl8pPr marL="1371600" algn="ctr" rtl="0" eaLnBrk="1" fontAlgn="base" hangingPunct="1">
              <a:spcBef>
                <a:spcPct val="0"/>
              </a:spcBef>
              <a:spcAft>
                <a:spcPct val="0"/>
              </a:spcAft>
              <a:defRPr sz="4400">
                <a:solidFill>
                  <a:schemeClr val="tx2"/>
                </a:solidFill>
                <a:latin typeface="Arial" charset="0"/>
              </a:defRPr>
            </a:lvl8pPr>
            <a:lvl9pPr marL="1828800" algn="ctr" rtl="0" eaLnBrk="1" fontAlgn="base" hangingPunct="1">
              <a:spcBef>
                <a:spcPct val="0"/>
              </a:spcBef>
              <a:spcAft>
                <a:spcPct val="0"/>
              </a:spcAft>
              <a:defRPr sz="4400">
                <a:solidFill>
                  <a:schemeClr val="tx2"/>
                </a:solidFill>
                <a:latin typeface="Arial" charset="0"/>
              </a:defRPr>
            </a:lvl9pPr>
          </a:lstStyle>
          <a:p>
            <a:pPr marL="514350" indent="-514350" eaLnBrk="1" hangingPunct="1">
              <a:lnSpc>
                <a:spcPct val="150000"/>
              </a:lnSpc>
              <a:defRPr/>
            </a:pPr>
            <a:r>
              <a:rPr lang="es-MX" sz="2800" b="1" dirty="0" smtClean="0">
                <a:solidFill>
                  <a:srgbClr val="003399"/>
                </a:solidFill>
              </a:rPr>
              <a:t>Ejercicio Práctico - MSP</a:t>
            </a:r>
          </a:p>
        </p:txBody>
      </p:sp>
      <p:sp>
        <p:nvSpPr>
          <p:cNvPr id="9" name="8 Rectángulo redondeado">
            <a:hlinkClick r:id="rId7" action="ppaction://hlinkfile"/>
          </p:cNvPr>
          <p:cNvSpPr/>
          <p:nvPr/>
        </p:nvSpPr>
        <p:spPr>
          <a:xfrm>
            <a:off x="714185" y="1412776"/>
            <a:ext cx="7643866" cy="500066"/>
          </a:xfrm>
          <a:prstGeom prst="round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es-EC" dirty="0" smtClean="0"/>
              <a:t>Ver proyectos de inversión vinculados</a:t>
            </a:r>
            <a:endParaRPr lang="es-EC" dirty="0"/>
          </a:p>
        </p:txBody>
      </p:sp>
      <p:sp>
        <p:nvSpPr>
          <p:cNvPr id="10" name="9 Flecha derecha">
            <a:hlinkClick r:id="rId8" action="ppaction://hlinksldjump"/>
          </p:cNvPr>
          <p:cNvSpPr/>
          <p:nvPr/>
        </p:nvSpPr>
        <p:spPr>
          <a:xfrm rot="10800000">
            <a:off x="6660232" y="6614035"/>
            <a:ext cx="857256" cy="243965"/>
          </a:xfrm>
          <a:prstGeom prst="rightArrow">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lang="es-EC"/>
          </a:p>
        </p:txBody>
      </p:sp>
    </p:spTree>
    <p:extLst>
      <p:ext uri="{BB962C8B-B14F-4D97-AF65-F5344CB8AC3E}">
        <p14:creationId xmlns:p14="http://schemas.microsoft.com/office/powerpoint/2010/main" val="2452700193"/>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2 Diagrama"/>
          <p:cNvGraphicFramePr/>
          <p:nvPr>
            <p:extLst>
              <p:ext uri="{D42A27DB-BD31-4B8C-83A1-F6EECF244321}">
                <p14:modId xmlns:p14="http://schemas.microsoft.com/office/powerpoint/2010/main" val="4150763707"/>
              </p:ext>
            </p:extLst>
          </p:nvPr>
        </p:nvGraphicFramePr>
        <p:xfrm>
          <a:off x="214314" y="2071678"/>
          <a:ext cx="8715404" cy="457203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4 CuadroTexto"/>
          <p:cNvSpPr txBox="1">
            <a:spLocks noChangeArrowheads="1"/>
          </p:cNvSpPr>
          <p:nvPr/>
        </p:nvSpPr>
        <p:spPr bwMode="auto">
          <a:xfrm>
            <a:off x="500063" y="785794"/>
            <a:ext cx="8072437" cy="400050"/>
          </a:xfrm>
          <a:prstGeom prst="rect">
            <a:avLst/>
          </a:prstGeom>
          <a:noFill/>
          <a:ln w="9525">
            <a:noFill/>
            <a:miter lim="800000"/>
            <a:headEnd/>
            <a:tailEnd/>
          </a:ln>
        </p:spPr>
        <p:txBody>
          <a:bodyPr>
            <a:spAutoFit/>
          </a:bodyPr>
          <a:lstStyle/>
          <a:p>
            <a:pPr algn="ctr"/>
            <a:r>
              <a:rPr lang="es-EC" sz="2000" b="1" dirty="0" smtClean="0"/>
              <a:t>Articulación con instrumentos de planificación y proyectos de Inversión</a:t>
            </a:r>
            <a:endParaRPr lang="es-MX" sz="2000" b="1" dirty="0"/>
          </a:p>
        </p:txBody>
      </p:sp>
      <p:sp>
        <p:nvSpPr>
          <p:cNvPr id="7" name="3 Título"/>
          <p:cNvSpPr txBox="1">
            <a:spLocks/>
          </p:cNvSpPr>
          <p:nvPr/>
        </p:nvSpPr>
        <p:spPr bwMode="auto">
          <a:xfrm>
            <a:off x="500034" y="0"/>
            <a:ext cx="8229600" cy="595319"/>
          </a:xfrm>
          <a:prstGeom prst="rect">
            <a:avLst/>
          </a:prstGeom>
          <a:noFill/>
          <a:ln>
            <a:noFill/>
          </a:ln>
          <a:extLst/>
        </p:spPr>
        <p:txBody>
          <a:bodyPr anchor="ctr"/>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eaLnBrk="1" fontAlgn="base" hangingPunct="1">
              <a:spcBef>
                <a:spcPct val="0"/>
              </a:spcBef>
              <a:spcAft>
                <a:spcPct val="0"/>
              </a:spcAft>
              <a:defRPr sz="4400">
                <a:solidFill>
                  <a:schemeClr val="tx2"/>
                </a:solidFill>
                <a:latin typeface="Arial" charset="0"/>
              </a:defRPr>
            </a:lvl6pPr>
            <a:lvl7pPr marL="914400" algn="ctr" rtl="0" eaLnBrk="1" fontAlgn="base" hangingPunct="1">
              <a:spcBef>
                <a:spcPct val="0"/>
              </a:spcBef>
              <a:spcAft>
                <a:spcPct val="0"/>
              </a:spcAft>
              <a:defRPr sz="4400">
                <a:solidFill>
                  <a:schemeClr val="tx2"/>
                </a:solidFill>
                <a:latin typeface="Arial" charset="0"/>
              </a:defRPr>
            </a:lvl7pPr>
            <a:lvl8pPr marL="1371600" algn="ctr" rtl="0" eaLnBrk="1" fontAlgn="base" hangingPunct="1">
              <a:spcBef>
                <a:spcPct val="0"/>
              </a:spcBef>
              <a:spcAft>
                <a:spcPct val="0"/>
              </a:spcAft>
              <a:defRPr sz="4400">
                <a:solidFill>
                  <a:schemeClr val="tx2"/>
                </a:solidFill>
                <a:latin typeface="Arial" charset="0"/>
              </a:defRPr>
            </a:lvl8pPr>
            <a:lvl9pPr marL="1828800" algn="ctr" rtl="0" eaLnBrk="1" fontAlgn="base" hangingPunct="1">
              <a:spcBef>
                <a:spcPct val="0"/>
              </a:spcBef>
              <a:spcAft>
                <a:spcPct val="0"/>
              </a:spcAft>
              <a:defRPr sz="4400">
                <a:solidFill>
                  <a:schemeClr val="tx2"/>
                </a:solidFill>
                <a:latin typeface="Arial" charset="0"/>
              </a:defRPr>
            </a:lvl9pPr>
          </a:lstStyle>
          <a:p>
            <a:pPr marL="514350" indent="-514350" eaLnBrk="1" hangingPunct="1">
              <a:lnSpc>
                <a:spcPct val="150000"/>
              </a:lnSpc>
              <a:defRPr/>
            </a:pPr>
            <a:r>
              <a:rPr lang="es-MX" sz="2800" b="1" dirty="0" smtClean="0">
                <a:solidFill>
                  <a:srgbClr val="003399"/>
                </a:solidFill>
              </a:rPr>
              <a:t>Ejercicio Práctico - MSP</a:t>
            </a:r>
          </a:p>
        </p:txBody>
      </p:sp>
      <p:sp>
        <p:nvSpPr>
          <p:cNvPr id="9" name="8 Rectángulo redondeado">
            <a:hlinkClick r:id="rId7" action="ppaction://hlinkfile"/>
          </p:cNvPr>
          <p:cNvSpPr/>
          <p:nvPr/>
        </p:nvSpPr>
        <p:spPr>
          <a:xfrm>
            <a:off x="696498" y="1573416"/>
            <a:ext cx="7643866" cy="500066"/>
          </a:xfrm>
          <a:prstGeom prst="round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es-EC" dirty="0" smtClean="0"/>
              <a:t>Ver proyectos de inversión vinculados</a:t>
            </a:r>
            <a:endParaRPr lang="es-EC" dirty="0"/>
          </a:p>
        </p:txBody>
      </p:sp>
      <p:sp>
        <p:nvSpPr>
          <p:cNvPr id="10" name="9 Flecha derecha">
            <a:hlinkClick r:id="rId8" action="ppaction://hlinksldjump"/>
          </p:cNvPr>
          <p:cNvSpPr/>
          <p:nvPr/>
        </p:nvSpPr>
        <p:spPr>
          <a:xfrm rot="10800000">
            <a:off x="6660232" y="6614035"/>
            <a:ext cx="857256" cy="243965"/>
          </a:xfrm>
          <a:prstGeom prst="rightArrow">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lang="es-EC"/>
          </a:p>
        </p:txBody>
      </p:sp>
    </p:spTree>
    <p:extLst>
      <p:ext uri="{BB962C8B-B14F-4D97-AF65-F5344CB8AC3E}">
        <p14:creationId xmlns:p14="http://schemas.microsoft.com/office/powerpoint/2010/main" val="2117489476"/>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2 Diagrama"/>
          <p:cNvGraphicFramePr/>
          <p:nvPr>
            <p:extLst>
              <p:ext uri="{D42A27DB-BD31-4B8C-83A1-F6EECF244321}">
                <p14:modId xmlns:p14="http://schemas.microsoft.com/office/powerpoint/2010/main" val="1362476128"/>
              </p:ext>
            </p:extLst>
          </p:nvPr>
        </p:nvGraphicFramePr>
        <p:xfrm>
          <a:off x="214314" y="1807146"/>
          <a:ext cx="8715404" cy="493422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4 CuadroTexto"/>
          <p:cNvSpPr txBox="1">
            <a:spLocks noChangeArrowheads="1"/>
          </p:cNvSpPr>
          <p:nvPr/>
        </p:nvSpPr>
        <p:spPr bwMode="auto">
          <a:xfrm>
            <a:off x="500063" y="785794"/>
            <a:ext cx="8072437" cy="400050"/>
          </a:xfrm>
          <a:prstGeom prst="rect">
            <a:avLst/>
          </a:prstGeom>
          <a:noFill/>
          <a:ln w="9525">
            <a:noFill/>
            <a:miter lim="800000"/>
            <a:headEnd/>
            <a:tailEnd/>
          </a:ln>
        </p:spPr>
        <p:txBody>
          <a:bodyPr>
            <a:spAutoFit/>
          </a:bodyPr>
          <a:lstStyle/>
          <a:p>
            <a:pPr algn="ctr"/>
            <a:r>
              <a:rPr lang="es-EC" sz="2000" b="1" dirty="0" smtClean="0"/>
              <a:t>Articulación con instrumentos de planificación y proyectos de Inversión</a:t>
            </a:r>
            <a:endParaRPr lang="es-MX" sz="2000" b="1" dirty="0"/>
          </a:p>
        </p:txBody>
      </p:sp>
      <p:sp>
        <p:nvSpPr>
          <p:cNvPr id="7" name="3 Título"/>
          <p:cNvSpPr txBox="1">
            <a:spLocks/>
          </p:cNvSpPr>
          <p:nvPr/>
        </p:nvSpPr>
        <p:spPr bwMode="auto">
          <a:xfrm>
            <a:off x="500034" y="0"/>
            <a:ext cx="8229600" cy="595319"/>
          </a:xfrm>
          <a:prstGeom prst="rect">
            <a:avLst/>
          </a:prstGeom>
          <a:noFill/>
          <a:ln>
            <a:noFill/>
          </a:ln>
          <a:extLst/>
        </p:spPr>
        <p:txBody>
          <a:bodyPr anchor="ctr"/>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eaLnBrk="1" fontAlgn="base" hangingPunct="1">
              <a:spcBef>
                <a:spcPct val="0"/>
              </a:spcBef>
              <a:spcAft>
                <a:spcPct val="0"/>
              </a:spcAft>
              <a:defRPr sz="4400">
                <a:solidFill>
                  <a:schemeClr val="tx2"/>
                </a:solidFill>
                <a:latin typeface="Arial" charset="0"/>
              </a:defRPr>
            </a:lvl6pPr>
            <a:lvl7pPr marL="914400" algn="ctr" rtl="0" eaLnBrk="1" fontAlgn="base" hangingPunct="1">
              <a:spcBef>
                <a:spcPct val="0"/>
              </a:spcBef>
              <a:spcAft>
                <a:spcPct val="0"/>
              </a:spcAft>
              <a:defRPr sz="4400">
                <a:solidFill>
                  <a:schemeClr val="tx2"/>
                </a:solidFill>
                <a:latin typeface="Arial" charset="0"/>
              </a:defRPr>
            </a:lvl7pPr>
            <a:lvl8pPr marL="1371600" algn="ctr" rtl="0" eaLnBrk="1" fontAlgn="base" hangingPunct="1">
              <a:spcBef>
                <a:spcPct val="0"/>
              </a:spcBef>
              <a:spcAft>
                <a:spcPct val="0"/>
              </a:spcAft>
              <a:defRPr sz="4400">
                <a:solidFill>
                  <a:schemeClr val="tx2"/>
                </a:solidFill>
                <a:latin typeface="Arial" charset="0"/>
              </a:defRPr>
            </a:lvl8pPr>
            <a:lvl9pPr marL="1828800" algn="ctr" rtl="0" eaLnBrk="1" fontAlgn="base" hangingPunct="1">
              <a:spcBef>
                <a:spcPct val="0"/>
              </a:spcBef>
              <a:spcAft>
                <a:spcPct val="0"/>
              </a:spcAft>
              <a:defRPr sz="4400">
                <a:solidFill>
                  <a:schemeClr val="tx2"/>
                </a:solidFill>
                <a:latin typeface="Arial" charset="0"/>
              </a:defRPr>
            </a:lvl9pPr>
          </a:lstStyle>
          <a:p>
            <a:pPr marL="514350" indent="-514350" eaLnBrk="1" hangingPunct="1">
              <a:lnSpc>
                <a:spcPct val="150000"/>
              </a:lnSpc>
              <a:defRPr/>
            </a:pPr>
            <a:r>
              <a:rPr lang="es-MX" sz="2800" b="1" dirty="0" smtClean="0">
                <a:solidFill>
                  <a:srgbClr val="003399"/>
                </a:solidFill>
              </a:rPr>
              <a:t>Ejercicio Práctico - MSP</a:t>
            </a:r>
          </a:p>
        </p:txBody>
      </p:sp>
      <p:sp>
        <p:nvSpPr>
          <p:cNvPr id="9" name="8 Rectángulo redondeado">
            <a:hlinkClick r:id="rId7" action="ppaction://hlinkfile"/>
          </p:cNvPr>
          <p:cNvSpPr/>
          <p:nvPr/>
        </p:nvSpPr>
        <p:spPr>
          <a:xfrm>
            <a:off x="788113" y="1309503"/>
            <a:ext cx="7643866" cy="500066"/>
          </a:xfrm>
          <a:prstGeom prst="round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es-EC" dirty="0" smtClean="0"/>
              <a:t>Ver proyectos de inversión vinculados</a:t>
            </a:r>
            <a:endParaRPr lang="es-EC" dirty="0"/>
          </a:p>
        </p:txBody>
      </p:sp>
      <p:sp>
        <p:nvSpPr>
          <p:cNvPr id="10" name="9 Flecha derecha">
            <a:hlinkClick r:id="rId8" action="ppaction://hlinksldjump"/>
          </p:cNvPr>
          <p:cNvSpPr/>
          <p:nvPr/>
        </p:nvSpPr>
        <p:spPr>
          <a:xfrm rot="10800000">
            <a:off x="6660232" y="6620537"/>
            <a:ext cx="857256" cy="243965"/>
          </a:xfrm>
          <a:prstGeom prst="rightArrow">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lang="es-EC"/>
          </a:p>
        </p:txBody>
      </p:sp>
    </p:spTree>
    <p:extLst>
      <p:ext uri="{BB962C8B-B14F-4D97-AF65-F5344CB8AC3E}">
        <p14:creationId xmlns:p14="http://schemas.microsoft.com/office/powerpoint/2010/main" val="15350372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1 Título"/>
          <p:cNvSpPr>
            <a:spLocks noGrp="1"/>
          </p:cNvSpPr>
          <p:nvPr>
            <p:ph type="title"/>
          </p:nvPr>
        </p:nvSpPr>
        <p:spPr>
          <a:xfrm>
            <a:off x="428625" y="285750"/>
            <a:ext cx="8358188" cy="1000125"/>
          </a:xfrm>
        </p:spPr>
        <p:txBody>
          <a:bodyPr/>
          <a:lstStyle/>
          <a:p>
            <a:pPr marL="457200" indent="457200"/>
            <a:r>
              <a:rPr lang="es-MX" sz="2800" smtClean="0">
                <a:solidFill>
                  <a:srgbClr val="003399"/>
                </a:solidFill>
              </a:rPr>
              <a:t/>
            </a:r>
            <a:br>
              <a:rPr lang="es-MX" sz="2800" smtClean="0">
                <a:solidFill>
                  <a:srgbClr val="003399"/>
                </a:solidFill>
              </a:rPr>
            </a:br>
            <a:r>
              <a:rPr lang="es-MX" sz="2800" smtClean="0">
                <a:solidFill>
                  <a:srgbClr val="003399"/>
                </a:solidFill>
              </a:rPr>
              <a:t>Capítulo I: Fundamentos de Planificación </a:t>
            </a:r>
            <a:br>
              <a:rPr lang="es-MX" sz="2800" smtClean="0">
                <a:solidFill>
                  <a:srgbClr val="003399"/>
                </a:solidFill>
              </a:rPr>
            </a:br>
            <a:r>
              <a:rPr lang="es-MX" sz="2800" smtClean="0">
                <a:solidFill>
                  <a:srgbClr val="003399"/>
                </a:solidFill>
              </a:rPr>
              <a:t>Base Legal</a:t>
            </a:r>
          </a:p>
        </p:txBody>
      </p:sp>
      <p:graphicFrame>
        <p:nvGraphicFramePr>
          <p:cNvPr id="5" name="4 Marcador de contenido"/>
          <p:cNvGraphicFramePr>
            <a:graphicFrameLocks noGrp="1"/>
          </p:cNvGraphicFramePr>
          <p:nvPr>
            <p:ph idx="1"/>
          </p:nvPr>
        </p:nvGraphicFramePr>
        <p:xfrm>
          <a:off x="142844" y="1571612"/>
          <a:ext cx="8801104" cy="528638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879961151"/>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1000" fill="hold"/>
                                        <p:tgtEl>
                                          <p:spTgt spid="5"/>
                                        </p:tgtEl>
                                        <p:attrNameLst>
                                          <p:attrName>ppt_w</p:attrName>
                                        </p:attrNameLst>
                                      </p:cBhvr>
                                      <p:tavLst>
                                        <p:tav tm="0">
                                          <p:val>
                                            <p:fltVal val="0"/>
                                          </p:val>
                                        </p:tav>
                                        <p:tav tm="100000">
                                          <p:val>
                                            <p:strVal val="#ppt_w"/>
                                          </p:val>
                                        </p:tav>
                                      </p:tavLst>
                                    </p:anim>
                                    <p:anim calcmode="lin" valueType="num">
                                      <p:cBhvr>
                                        <p:cTn id="8" dur="1000" fill="hold"/>
                                        <p:tgtEl>
                                          <p:spTgt spid="5"/>
                                        </p:tgtEl>
                                        <p:attrNameLst>
                                          <p:attrName>ppt_h</p:attrName>
                                        </p:attrNameLst>
                                      </p:cBhvr>
                                      <p:tavLst>
                                        <p:tav tm="0">
                                          <p:val>
                                            <p:fltVal val="0"/>
                                          </p:val>
                                        </p:tav>
                                        <p:tav tm="100000">
                                          <p:val>
                                            <p:strVal val="#ppt_h"/>
                                          </p:val>
                                        </p:tav>
                                      </p:tavLst>
                                    </p:anim>
                                    <p:anim calcmode="lin" valueType="num">
                                      <p:cBhvr>
                                        <p:cTn id="9" dur="1000" fill="hold"/>
                                        <p:tgtEl>
                                          <p:spTgt spid="5"/>
                                        </p:tgtEl>
                                        <p:attrNameLst>
                                          <p:attrName>style.rotation</p:attrName>
                                        </p:attrNameLst>
                                      </p:cBhvr>
                                      <p:tavLst>
                                        <p:tav tm="0">
                                          <p:val>
                                            <p:fltVal val="90"/>
                                          </p:val>
                                        </p:tav>
                                        <p:tav tm="100000">
                                          <p:val>
                                            <p:fltVal val="0"/>
                                          </p:val>
                                        </p:tav>
                                      </p:tavLst>
                                    </p:anim>
                                    <p:animEffect transition="in" filter="fade">
                                      <p:cBhvr>
                                        <p:cTn id="10" dur="1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5" grpId="0">
        <p:bldAsOne/>
      </p:bldGraphic>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395536" y="116632"/>
            <a:ext cx="8229600" cy="1143000"/>
          </a:xfrm>
        </p:spPr>
        <p:txBody>
          <a:bodyPr/>
          <a:lstStyle/>
          <a:p>
            <a:r>
              <a:rPr lang="es-EC" dirty="0" smtClean="0"/>
              <a:t>Conclusiones</a:t>
            </a:r>
            <a:endParaRPr lang="es-EC" dirty="0"/>
          </a:p>
        </p:txBody>
      </p:sp>
      <p:sp>
        <p:nvSpPr>
          <p:cNvPr id="3" name="2 Marcador de contenido"/>
          <p:cNvSpPr>
            <a:spLocks noGrp="1"/>
          </p:cNvSpPr>
          <p:nvPr>
            <p:ph idx="1"/>
          </p:nvPr>
        </p:nvSpPr>
        <p:spPr/>
        <p:txBody>
          <a:bodyPr>
            <a:normAutofit/>
          </a:bodyPr>
          <a:lstStyle/>
          <a:p>
            <a:r>
              <a:rPr lang="es-EC" sz="2400" smtClean="0"/>
              <a:t>El </a:t>
            </a:r>
            <a:r>
              <a:rPr lang="es-EC" sz="2400" dirty="0" smtClean="0"/>
              <a:t>OEI refleja el presupuesto de inversión en función a la articulación de los proyectos de inversión </a:t>
            </a:r>
          </a:p>
          <a:p>
            <a:r>
              <a:rPr lang="es-EC" sz="2400" dirty="0" smtClean="0"/>
              <a:t>Al momento no contamos con la articulación del presupuesto corriente, capital, aplicación del financiamiento por OEI, sin embargo se está generando metodologías y mecanismos para integrar en la guía metodológica de planificación institucional el presupuesto institucional.</a:t>
            </a:r>
          </a:p>
          <a:p>
            <a:r>
              <a:rPr lang="es-EC" sz="2400" dirty="0"/>
              <a:t>Actualmente el </a:t>
            </a:r>
            <a:r>
              <a:rPr lang="es-EC" sz="2400" dirty="0" err="1"/>
              <a:t>SIPeIP</a:t>
            </a:r>
            <a:r>
              <a:rPr lang="es-EC" sz="2400" dirty="0"/>
              <a:t> muestra el presupuesto institucional en función a la réplica del MF con </a:t>
            </a:r>
            <a:r>
              <a:rPr lang="es-EC" sz="2400" dirty="0" smtClean="0"/>
              <a:t>corte específico hasta que podamos tener interoperabilidad entre los sistemas de SENPLADES y MF.</a:t>
            </a:r>
            <a:endParaRPr lang="es-EC" sz="2400" dirty="0"/>
          </a:p>
        </p:txBody>
      </p:sp>
    </p:spTree>
    <p:extLst>
      <p:ext uri="{BB962C8B-B14F-4D97-AF65-F5344CB8AC3E}">
        <p14:creationId xmlns:p14="http://schemas.microsoft.com/office/powerpoint/2010/main" val="311120436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1 Título"/>
          <p:cNvSpPr>
            <a:spLocks noGrp="1"/>
          </p:cNvSpPr>
          <p:nvPr>
            <p:ph type="title"/>
          </p:nvPr>
        </p:nvSpPr>
        <p:spPr>
          <a:xfrm>
            <a:off x="428625" y="285750"/>
            <a:ext cx="8358188" cy="1000125"/>
          </a:xfrm>
        </p:spPr>
        <p:txBody>
          <a:bodyPr/>
          <a:lstStyle/>
          <a:p>
            <a:pPr marL="457200" indent="457200"/>
            <a:r>
              <a:rPr lang="es-MX" sz="2800" smtClean="0">
                <a:solidFill>
                  <a:srgbClr val="003399"/>
                </a:solidFill>
              </a:rPr>
              <a:t/>
            </a:r>
            <a:br>
              <a:rPr lang="es-MX" sz="2800" smtClean="0">
                <a:solidFill>
                  <a:srgbClr val="003399"/>
                </a:solidFill>
              </a:rPr>
            </a:br>
            <a:r>
              <a:rPr lang="es-MX" sz="2800" smtClean="0">
                <a:solidFill>
                  <a:srgbClr val="003399"/>
                </a:solidFill>
              </a:rPr>
              <a:t>Capítulo I: Fundamentos de Planificación </a:t>
            </a:r>
            <a:br>
              <a:rPr lang="es-MX" sz="2800" smtClean="0">
                <a:solidFill>
                  <a:srgbClr val="003399"/>
                </a:solidFill>
              </a:rPr>
            </a:br>
            <a:r>
              <a:rPr lang="es-MX" sz="2800" smtClean="0">
                <a:solidFill>
                  <a:srgbClr val="003399"/>
                </a:solidFill>
              </a:rPr>
              <a:t>Base Legal</a:t>
            </a:r>
          </a:p>
        </p:txBody>
      </p:sp>
      <p:graphicFrame>
        <p:nvGraphicFramePr>
          <p:cNvPr id="5" name="4 Marcador de contenido"/>
          <p:cNvGraphicFramePr>
            <a:graphicFrameLocks noGrp="1"/>
          </p:cNvGraphicFramePr>
          <p:nvPr>
            <p:ph idx="1"/>
            <p:extLst>
              <p:ext uri="{D42A27DB-BD31-4B8C-83A1-F6EECF244321}">
                <p14:modId xmlns:p14="http://schemas.microsoft.com/office/powerpoint/2010/main" val="3094836104"/>
              </p:ext>
            </p:extLst>
          </p:nvPr>
        </p:nvGraphicFramePr>
        <p:xfrm>
          <a:off x="214282" y="1428736"/>
          <a:ext cx="8715436" cy="542926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90584109"/>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1000" fill="hold"/>
                                        <p:tgtEl>
                                          <p:spTgt spid="5"/>
                                        </p:tgtEl>
                                        <p:attrNameLst>
                                          <p:attrName>ppt_w</p:attrName>
                                        </p:attrNameLst>
                                      </p:cBhvr>
                                      <p:tavLst>
                                        <p:tav tm="0">
                                          <p:val>
                                            <p:fltVal val="0"/>
                                          </p:val>
                                        </p:tav>
                                        <p:tav tm="100000">
                                          <p:val>
                                            <p:strVal val="#ppt_w"/>
                                          </p:val>
                                        </p:tav>
                                      </p:tavLst>
                                    </p:anim>
                                    <p:anim calcmode="lin" valueType="num">
                                      <p:cBhvr>
                                        <p:cTn id="8" dur="1000" fill="hold"/>
                                        <p:tgtEl>
                                          <p:spTgt spid="5"/>
                                        </p:tgtEl>
                                        <p:attrNameLst>
                                          <p:attrName>ppt_h</p:attrName>
                                        </p:attrNameLst>
                                      </p:cBhvr>
                                      <p:tavLst>
                                        <p:tav tm="0">
                                          <p:val>
                                            <p:fltVal val="0"/>
                                          </p:val>
                                        </p:tav>
                                        <p:tav tm="100000">
                                          <p:val>
                                            <p:strVal val="#ppt_h"/>
                                          </p:val>
                                        </p:tav>
                                      </p:tavLst>
                                    </p:anim>
                                    <p:anim calcmode="lin" valueType="num">
                                      <p:cBhvr>
                                        <p:cTn id="9" dur="1000" fill="hold"/>
                                        <p:tgtEl>
                                          <p:spTgt spid="5"/>
                                        </p:tgtEl>
                                        <p:attrNameLst>
                                          <p:attrName>style.rotation</p:attrName>
                                        </p:attrNameLst>
                                      </p:cBhvr>
                                      <p:tavLst>
                                        <p:tav tm="0">
                                          <p:val>
                                            <p:fltVal val="90"/>
                                          </p:val>
                                        </p:tav>
                                        <p:tav tm="100000">
                                          <p:val>
                                            <p:fltVal val="0"/>
                                          </p:val>
                                        </p:tav>
                                      </p:tavLst>
                                    </p:anim>
                                    <p:animEffect transition="in" filter="fade">
                                      <p:cBhvr>
                                        <p:cTn id="10" dur="1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5" grpId="0">
        <p:bldAsOne/>
      </p:bldGraphic>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3 Título"/>
          <p:cNvSpPr txBox="1">
            <a:spLocks/>
          </p:cNvSpPr>
          <p:nvPr/>
        </p:nvSpPr>
        <p:spPr bwMode="auto">
          <a:xfrm>
            <a:off x="500034" y="0"/>
            <a:ext cx="8229600" cy="595319"/>
          </a:xfrm>
          <a:prstGeom prst="rect">
            <a:avLst/>
          </a:prstGeom>
          <a:noFill/>
          <a:ln>
            <a:noFill/>
          </a:ln>
          <a:extLst/>
        </p:spPr>
        <p:txBody>
          <a:bodyPr anchor="ctr"/>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eaLnBrk="1" fontAlgn="base" hangingPunct="1">
              <a:spcBef>
                <a:spcPct val="0"/>
              </a:spcBef>
              <a:spcAft>
                <a:spcPct val="0"/>
              </a:spcAft>
              <a:defRPr sz="4400">
                <a:solidFill>
                  <a:schemeClr val="tx2"/>
                </a:solidFill>
                <a:latin typeface="Arial" charset="0"/>
              </a:defRPr>
            </a:lvl6pPr>
            <a:lvl7pPr marL="914400" algn="ctr" rtl="0" eaLnBrk="1" fontAlgn="base" hangingPunct="1">
              <a:spcBef>
                <a:spcPct val="0"/>
              </a:spcBef>
              <a:spcAft>
                <a:spcPct val="0"/>
              </a:spcAft>
              <a:defRPr sz="4400">
                <a:solidFill>
                  <a:schemeClr val="tx2"/>
                </a:solidFill>
                <a:latin typeface="Arial" charset="0"/>
              </a:defRPr>
            </a:lvl7pPr>
            <a:lvl8pPr marL="1371600" algn="ctr" rtl="0" eaLnBrk="1" fontAlgn="base" hangingPunct="1">
              <a:spcBef>
                <a:spcPct val="0"/>
              </a:spcBef>
              <a:spcAft>
                <a:spcPct val="0"/>
              </a:spcAft>
              <a:defRPr sz="4400">
                <a:solidFill>
                  <a:schemeClr val="tx2"/>
                </a:solidFill>
                <a:latin typeface="Arial" charset="0"/>
              </a:defRPr>
            </a:lvl8pPr>
            <a:lvl9pPr marL="1828800" algn="ctr" rtl="0" eaLnBrk="1" fontAlgn="base" hangingPunct="1">
              <a:spcBef>
                <a:spcPct val="0"/>
              </a:spcBef>
              <a:spcAft>
                <a:spcPct val="0"/>
              </a:spcAft>
              <a:defRPr sz="4400">
                <a:solidFill>
                  <a:schemeClr val="tx2"/>
                </a:solidFill>
                <a:latin typeface="Arial" charset="0"/>
              </a:defRPr>
            </a:lvl9pPr>
          </a:lstStyle>
          <a:p>
            <a:pPr marL="514350" indent="-514350" eaLnBrk="1" hangingPunct="1">
              <a:lnSpc>
                <a:spcPct val="150000"/>
              </a:lnSpc>
              <a:defRPr/>
            </a:pPr>
            <a:r>
              <a:rPr lang="es-MX" sz="2800" b="1" dirty="0" smtClean="0">
                <a:solidFill>
                  <a:srgbClr val="003399"/>
                </a:solidFill>
              </a:rPr>
              <a:t>Consideraciones Generales</a:t>
            </a:r>
          </a:p>
        </p:txBody>
      </p:sp>
      <p:graphicFrame>
        <p:nvGraphicFramePr>
          <p:cNvPr id="12" name="11 Diagrama"/>
          <p:cNvGraphicFramePr/>
          <p:nvPr>
            <p:extLst>
              <p:ext uri="{D42A27DB-BD31-4B8C-83A1-F6EECF244321}">
                <p14:modId xmlns:p14="http://schemas.microsoft.com/office/powerpoint/2010/main" val="716357959"/>
              </p:ext>
            </p:extLst>
          </p:nvPr>
        </p:nvGraphicFramePr>
        <p:xfrm>
          <a:off x="714348" y="1000108"/>
          <a:ext cx="7643866" cy="500066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randombar(horizontal)">
                                      <p:cBhvr>
                                        <p:cTn id="7"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12" grpId="0">
        <p:bldAsOne/>
      </p:bldGraphic>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3 Título"/>
          <p:cNvSpPr txBox="1">
            <a:spLocks/>
          </p:cNvSpPr>
          <p:nvPr/>
        </p:nvSpPr>
        <p:spPr bwMode="auto">
          <a:xfrm>
            <a:off x="500034" y="0"/>
            <a:ext cx="8229600" cy="595319"/>
          </a:xfrm>
          <a:prstGeom prst="rect">
            <a:avLst/>
          </a:prstGeom>
          <a:noFill/>
          <a:ln>
            <a:noFill/>
          </a:ln>
          <a:extLst/>
        </p:spPr>
        <p:txBody>
          <a:bodyPr anchor="ctr"/>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eaLnBrk="1" fontAlgn="base" hangingPunct="1">
              <a:spcBef>
                <a:spcPct val="0"/>
              </a:spcBef>
              <a:spcAft>
                <a:spcPct val="0"/>
              </a:spcAft>
              <a:defRPr sz="4400">
                <a:solidFill>
                  <a:schemeClr val="tx2"/>
                </a:solidFill>
                <a:latin typeface="Arial" charset="0"/>
              </a:defRPr>
            </a:lvl6pPr>
            <a:lvl7pPr marL="914400" algn="ctr" rtl="0" eaLnBrk="1" fontAlgn="base" hangingPunct="1">
              <a:spcBef>
                <a:spcPct val="0"/>
              </a:spcBef>
              <a:spcAft>
                <a:spcPct val="0"/>
              </a:spcAft>
              <a:defRPr sz="4400">
                <a:solidFill>
                  <a:schemeClr val="tx2"/>
                </a:solidFill>
                <a:latin typeface="Arial" charset="0"/>
              </a:defRPr>
            </a:lvl7pPr>
            <a:lvl8pPr marL="1371600" algn="ctr" rtl="0" eaLnBrk="1" fontAlgn="base" hangingPunct="1">
              <a:spcBef>
                <a:spcPct val="0"/>
              </a:spcBef>
              <a:spcAft>
                <a:spcPct val="0"/>
              </a:spcAft>
              <a:defRPr sz="4400">
                <a:solidFill>
                  <a:schemeClr val="tx2"/>
                </a:solidFill>
                <a:latin typeface="Arial" charset="0"/>
              </a:defRPr>
            </a:lvl8pPr>
            <a:lvl9pPr marL="1828800" algn="ctr" rtl="0" eaLnBrk="1" fontAlgn="base" hangingPunct="1">
              <a:spcBef>
                <a:spcPct val="0"/>
              </a:spcBef>
              <a:spcAft>
                <a:spcPct val="0"/>
              </a:spcAft>
              <a:defRPr sz="4400">
                <a:solidFill>
                  <a:schemeClr val="tx2"/>
                </a:solidFill>
                <a:latin typeface="Arial" charset="0"/>
              </a:defRPr>
            </a:lvl9pPr>
          </a:lstStyle>
          <a:p>
            <a:pPr marL="514350" indent="-514350" eaLnBrk="1" hangingPunct="1">
              <a:lnSpc>
                <a:spcPct val="150000"/>
              </a:lnSpc>
              <a:defRPr/>
            </a:pPr>
            <a:r>
              <a:rPr lang="es-MX" sz="2800" b="1" dirty="0" smtClean="0">
                <a:solidFill>
                  <a:srgbClr val="003399"/>
                </a:solidFill>
              </a:rPr>
              <a:t>Detalle  ejercicios prácticos</a:t>
            </a:r>
          </a:p>
        </p:txBody>
      </p:sp>
      <p:graphicFrame>
        <p:nvGraphicFramePr>
          <p:cNvPr id="8" name="7 Tabla"/>
          <p:cNvGraphicFramePr>
            <a:graphicFrameLocks noGrp="1"/>
          </p:cNvGraphicFramePr>
          <p:nvPr>
            <p:extLst>
              <p:ext uri="{D42A27DB-BD31-4B8C-83A1-F6EECF244321}">
                <p14:modId xmlns:p14="http://schemas.microsoft.com/office/powerpoint/2010/main" val="3608485394"/>
              </p:ext>
            </p:extLst>
          </p:nvPr>
        </p:nvGraphicFramePr>
        <p:xfrm>
          <a:off x="642910" y="1397000"/>
          <a:ext cx="8215370" cy="3317884"/>
        </p:xfrm>
        <a:graphic>
          <a:graphicData uri="http://schemas.openxmlformats.org/drawingml/2006/table">
            <a:tbl>
              <a:tblPr firstRow="1" bandRow="1">
                <a:tableStyleId>{5C22544A-7EE6-4342-B048-85BDC9FD1C3A}</a:tableStyleId>
              </a:tblPr>
              <a:tblGrid>
                <a:gridCol w="1643074"/>
                <a:gridCol w="2786082"/>
                <a:gridCol w="1428760"/>
                <a:gridCol w="1285884"/>
                <a:gridCol w="1071570"/>
              </a:tblGrid>
              <a:tr h="1232357">
                <a:tc>
                  <a:txBody>
                    <a:bodyPr/>
                    <a:lstStyle/>
                    <a:p>
                      <a:pPr algn="ctr"/>
                      <a:r>
                        <a:rPr lang="es-EC" dirty="0" err="1" smtClean="0"/>
                        <a:t>SIPe</a:t>
                      </a:r>
                      <a:r>
                        <a:rPr lang="es-EC" baseline="0" dirty="0" err="1" smtClean="0"/>
                        <a:t>IP</a:t>
                      </a:r>
                      <a:r>
                        <a:rPr lang="es-EC" baseline="0" dirty="0" smtClean="0"/>
                        <a:t> – Módulo de Planificación </a:t>
                      </a:r>
                      <a:endParaRPr lang="es-EC"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s-EC" dirty="0" err="1" smtClean="0"/>
                        <a:t>SIPe</a:t>
                      </a:r>
                      <a:r>
                        <a:rPr lang="es-EC" baseline="0" dirty="0" err="1" smtClean="0"/>
                        <a:t>IP</a:t>
                      </a:r>
                      <a:r>
                        <a:rPr lang="es-EC" baseline="0" dirty="0" smtClean="0"/>
                        <a:t> – Módulo de Inversión</a:t>
                      </a:r>
                      <a:endParaRPr lang="es-EC" dirty="0" smtClean="0"/>
                    </a:p>
                    <a:p>
                      <a:endParaRPr lang="es-EC" dirty="0"/>
                    </a:p>
                  </a:txBody>
                  <a:tcPr/>
                </a:tc>
                <a:tc gridSpan="3">
                  <a:txBody>
                    <a:bodyPr/>
                    <a:lstStyle/>
                    <a:p>
                      <a:pPr algn="ctr"/>
                      <a:endParaRPr lang="es-EC" dirty="0" smtClean="0"/>
                    </a:p>
                    <a:p>
                      <a:pPr algn="ctr"/>
                      <a:r>
                        <a:rPr lang="es-EC" dirty="0" smtClean="0"/>
                        <a:t>Institución </a:t>
                      </a:r>
                      <a:endParaRPr lang="es-EC" dirty="0"/>
                    </a:p>
                  </a:txBody>
                  <a:tcPr/>
                </a:tc>
                <a:tc hMerge="1">
                  <a:txBody>
                    <a:bodyPr/>
                    <a:lstStyle/>
                    <a:p>
                      <a:pPr algn="ctr"/>
                      <a:endParaRPr lang="es-EC" dirty="0"/>
                    </a:p>
                  </a:txBody>
                  <a:tcPr/>
                </a:tc>
                <a:tc hMerge="1">
                  <a:txBody>
                    <a:bodyPr/>
                    <a:lstStyle/>
                    <a:p>
                      <a:pPr algn="ctr"/>
                      <a:endParaRPr lang="es-EC" dirty="0"/>
                    </a:p>
                  </a:txBody>
                  <a:tcPr/>
                </a:tc>
              </a:tr>
              <a:tr h="2085527">
                <a:tc>
                  <a:txBody>
                    <a:bodyPr/>
                    <a:lstStyle/>
                    <a:p>
                      <a:r>
                        <a:rPr lang="es-EC" dirty="0" smtClean="0"/>
                        <a:t>- Datos Institucionales</a:t>
                      </a:r>
                      <a:r>
                        <a:rPr lang="es-EC" baseline="0" dirty="0" smtClean="0"/>
                        <a:t> </a:t>
                      </a:r>
                    </a:p>
                    <a:p>
                      <a:pPr marL="0" marR="0" indent="0" algn="l" defTabSz="914400" rtl="0" eaLnBrk="1" fontAlgn="auto" latinLnBrk="0" hangingPunct="1">
                        <a:lnSpc>
                          <a:spcPct val="100000"/>
                        </a:lnSpc>
                        <a:spcBef>
                          <a:spcPts val="0"/>
                        </a:spcBef>
                        <a:spcAft>
                          <a:spcPts val="0"/>
                        </a:spcAft>
                        <a:buClrTx/>
                        <a:buSzTx/>
                        <a:buFontTx/>
                        <a:buNone/>
                        <a:tabLst/>
                        <a:defRPr/>
                      </a:pPr>
                      <a:r>
                        <a:rPr lang="es-EC" dirty="0" smtClean="0"/>
                        <a:t>- Elementos</a:t>
                      </a:r>
                      <a:r>
                        <a:rPr lang="es-EC" baseline="0" dirty="0" smtClean="0"/>
                        <a:t> Orientadores </a:t>
                      </a:r>
                      <a:endParaRPr lang="es-EC" dirty="0" smtClean="0"/>
                    </a:p>
                    <a:p>
                      <a:endParaRPr lang="es-EC" dirty="0"/>
                    </a:p>
                  </a:txBody>
                  <a:tcPr/>
                </a:tc>
                <a:tc>
                  <a:txBody>
                    <a:bodyPr/>
                    <a:lstStyle/>
                    <a:p>
                      <a:r>
                        <a:rPr lang="es-EC" dirty="0" smtClean="0"/>
                        <a:t>-Articulación de proyectos de inversión - planificación </a:t>
                      </a:r>
                      <a:endParaRPr lang="es-EC" dirty="0"/>
                    </a:p>
                  </a:txBody>
                  <a:tcPr/>
                </a:tc>
                <a:tc>
                  <a:txBody>
                    <a:bodyPr/>
                    <a:lstStyle/>
                    <a:p>
                      <a:pPr algn="ctr"/>
                      <a:endParaRPr lang="es-EC" dirty="0" smtClean="0"/>
                    </a:p>
                    <a:p>
                      <a:pPr algn="ctr"/>
                      <a:r>
                        <a:rPr lang="es-EC" dirty="0" smtClean="0">
                          <a:hlinkClick r:id="rId3" action="ppaction://hlinksldjump"/>
                        </a:rPr>
                        <a:t>MEER</a:t>
                      </a:r>
                      <a:endParaRPr lang="es-EC" dirty="0" smtClean="0"/>
                    </a:p>
                    <a:p>
                      <a:pPr algn="ctr"/>
                      <a:endParaRPr lang="es-EC" dirty="0"/>
                    </a:p>
                  </a:txBody>
                  <a:tcPr/>
                </a:tc>
                <a:tc>
                  <a:txBody>
                    <a:bodyPr/>
                    <a:lstStyle/>
                    <a:p>
                      <a:pPr algn="ctr"/>
                      <a:endParaRPr lang="es-EC" dirty="0" smtClean="0">
                        <a:hlinkClick r:id="rId4" action="ppaction://hlinksldjump"/>
                      </a:endParaRPr>
                    </a:p>
                    <a:p>
                      <a:pPr algn="ctr"/>
                      <a:r>
                        <a:rPr lang="es-EC" dirty="0" smtClean="0">
                          <a:hlinkClick r:id="rId4" action="ppaction://hlinksldjump"/>
                        </a:rPr>
                        <a:t>MJDHC</a:t>
                      </a:r>
                      <a:endParaRPr lang="es-EC" dirty="0"/>
                    </a:p>
                  </a:txBody>
                  <a:tcPr/>
                </a:tc>
                <a:tc>
                  <a:txBody>
                    <a:bodyPr/>
                    <a:lstStyle/>
                    <a:p>
                      <a:pPr algn="ctr"/>
                      <a:endParaRPr lang="es-EC" dirty="0" smtClean="0">
                        <a:hlinkClick r:id="rId5" action="ppaction://hlinksldjump"/>
                      </a:endParaRPr>
                    </a:p>
                    <a:p>
                      <a:pPr algn="ctr"/>
                      <a:r>
                        <a:rPr lang="es-EC" dirty="0" smtClean="0">
                          <a:hlinkClick r:id="rId5" action="ppaction://hlinksldjump"/>
                        </a:rPr>
                        <a:t>MSP</a:t>
                      </a:r>
                      <a:endParaRPr lang="es-EC" dirty="0"/>
                    </a:p>
                  </a:txBody>
                  <a:tcPr/>
                </a:tc>
              </a:tr>
            </a:tbl>
          </a:graphicData>
        </a:graphic>
      </p:graphicFrame>
    </p:spTree>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3 Título"/>
          <p:cNvSpPr txBox="1">
            <a:spLocks/>
          </p:cNvSpPr>
          <p:nvPr/>
        </p:nvSpPr>
        <p:spPr bwMode="auto">
          <a:xfrm>
            <a:off x="500034" y="0"/>
            <a:ext cx="8229600" cy="595319"/>
          </a:xfrm>
          <a:prstGeom prst="rect">
            <a:avLst/>
          </a:prstGeom>
          <a:noFill/>
          <a:ln>
            <a:noFill/>
          </a:ln>
          <a:extLst/>
        </p:spPr>
        <p:txBody>
          <a:bodyPr anchor="ctr"/>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eaLnBrk="1" fontAlgn="base" hangingPunct="1">
              <a:spcBef>
                <a:spcPct val="0"/>
              </a:spcBef>
              <a:spcAft>
                <a:spcPct val="0"/>
              </a:spcAft>
              <a:defRPr sz="4400">
                <a:solidFill>
                  <a:schemeClr val="tx2"/>
                </a:solidFill>
                <a:latin typeface="Arial" charset="0"/>
              </a:defRPr>
            </a:lvl6pPr>
            <a:lvl7pPr marL="914400" algn="ctr" rtl="0" eaLnBrk="1" fontAlgn="base" hangingPunct="1">
              <a:spcBef>
                <a:spcPct val="0"/>
              </a:spcBef>
              <a:spcAft>
                <a:spcPct val="0"/>
              </a:spcAft>
              <a:defRPr sz="4400">
                <a:solidFill>
                  <a:schemeClr val="tx2"/>
                </a:solidFill>
                <a:latin typeface="Arial" charset="0"/>
              </a:defRPr>
            </a:lvl7pPr>
            <a:lvl8pPr marL="1371600" algn="ctr" rtl="0" eaLnBrk="1" fontAlgn="base" hangingPunct="1">
              <a:spcBef>
                <a:spcPct val="0"/>
              </a:spcBef>
              <a:spcAft>
                <a:spcPct val="0"/>
              </a:spcAft>
              <a:defRPr sz="4400">
                <a:solidFill>
                  <a:schemeClr val="tx2"/>
                </a:solidFill>
                <a:latin typeface="Arial" charset="0"/>
              </a:defRPr>
            </a:lvl8pPr>
            <a:lvl9pPr marL="1828800" algn="ctr" rtl="0" eaLnBrk="1" fontAlgn="base" hangingPunct="1">
              <a:spcBef>
                <a:spcPct val="0"/>
              </a:spcBef>
              <a:spcAft>
                <a:spcPct val="0"/>
              </a:spcAft>
              <a:defRPr sz="4400">
                <a:solidFill>
                  <a:schemeClr val="tx2"/>
                </a:solidFill>
                <a:latin typeface="Arial" charset="0"/>
              </a:defRPr>
            </a:lvl9pPr>
          </a:lstStyle>
          <a:p>
            <a:pPr marL="514350" indent="-514350" eaLnBrk="1" hangingPunct="1">
              <a:lnSpc>
                <a:spcPct val="150000"/>
              </a:lnSpc>
              <a:defRPr/>
            </a:pPr>
            <a:r>
              <a:rPr lang="es-MX" sz="2800" b="1" dirty="0" smtClean="0">
                <a:solidFill>
                  <a:srgbClr val="003399"/>
                </a:solidFill>
              </a:rPr>
              <a:t>Ejercicio Práctico - MEER</a:t>
            </a:r>
          </a:p>
        </p:txBody>
      </p:sp>
      <p:graphicFrame>
        <p:nvGraphicFramePr>
          <p:cNvPr id="5" name="4 Diagrama"/>
          <p:cNvGraphicFramePr/>
          <p:nvPr>
            <p:extLst>
              <p:ext uri="{D42A27DB-BD31-4B8C-83A1-F6EECF244321}">
                <p14:modId xmlns:p14="http://schemas.microsoft.com/office/powerpoint/2010/main" val="3316809420"/>
              </p:ext>
            </p:extLst>
          </p:nvPr>
        </p:nvGraphicFramePr>
        <p:xfrm>
          <a:off x="328554" y="-379390"/>
          <a:ext cx="8572560" cy="726093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2" name="1 CuadroTexto"/>
          <p:cNvSpPr txBox="1"/>
          <p:nvPr/>
        </p:nvSpPr>
        <p:spPr>
          <a:xfrm>
            <a:off x="1619672" y="908720"/>
            <a:ext cx="2160240" cy="369332"/>
          </a:xfrm>
          <a:prstGeom prst="rect">
            <a:avLst/>
          </a:prstGeom>
          <a:noFill/>
        </p:spPr>
        <p:txBody>
          <a:bodyPr wrap="square" rtlCol="0">
            <a:spAutoFit/>
          </a:bodyPr>
          <a:lstStyle/>
          <a:p>
            <a:r>
              <a:rPr lang="es-EC" dirty="0" smtClean="0"/>
              <a:t>Datos Institucionales</a:t>
            </a:r>
            <a:endParaRPr lang="es-EC" dirty="0"/>
          </a:p>
        </p:txBody>
      </p:sp>
    </p:spTree>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3 Título"/>
          <p:cNvSpPr txBox="1">
            <a:spLocks/>
          </p:cNvSpPr>
          <p:nvPr/>
        </p:nvSpPr>
        <p:spPr bwMode="auto">
          <a:xfrm>
            <a:off x="500034" y="0"/>
            <a:ext cx="8229600" cy="595319"/>
          </a:xfrm>
          <a:prstGeom prst="rect">
            <a:avLst/>
          </a:prstGeom>
          <a:noFill/>
          <a:ln>
            <a:noFill/>
          </a:ln>
          <a:extLst/>
        </p:spPr>
        <p:txBody>
          <a:bodyPr anchor="ctr"/>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eaLnBrk="1" fontAlgn="base" hangingPunct="1">
              <a:spcBef>
                <a:spcPct val="0"/>
              </a:spcBef>
              <a:spcAft>
                <a:spcPct val="0"/>
              </a:spcAft>
              <a:defRPr sz="4400">
                <a:solidFill>
                  <a:schemeClr val="tx2"/>
                </a:solidFill>
                <a:latin typeface="Arial" charset="0"/>
              </a:defRPr>
            </a:lvl6pPr>
            <a:lvl7pPr marL="914400" algn="ctr" rtl="0" eaLnBrk="1" fontAlgn="base" hangingPunct="1">
              <a:spcBef>
                <a:spcPct val="0"/>
              </a:spcBef>
              <a:spcAft>
                <a:spcPct val="0"/>
              </a:spcAft>
              <a:defRPr sz="4400">
                <a:solidFill>
                  <a:schemeClr val="tx2"/>
                </a:solidFill>
                <a:latin typeface="Arial" charset="0"/>
              </a:defRPr>
            </a:lvl7pPr>
            <a:lvl8pPr marL="1371600" algn="ctr" rtl="0" eaLnBrk="1" fontAlgn="base" hangingPunct="1">
              <a:spcBef>
                <a:spcPct val="0"/>
              </a:spcBef>
              <a:spcAft>
                <a:spcPct val="0"/>
              </a:spcAft>
              <a:defRPr sz="4400">
                <a:solidFill>
                  <a:schemeClr val="tx2"/>
                </a:solidFill>
                <a:latin typeface="Arial" charset="0"/>
              </a:defRPr>
            </a:lvl8pPr>
            <a:lvl9pPr marL="1828800" algn="ctr" rtl="0" eaLnBrk="1" fontAlgn="base" hangingPunct="1">
              <a:spcBef>
                <a:spcPct val="0"/>
              </a:spcBef>
              <a:spcAft>
                <a:spcPct val="0"/>
              </a:spcAft>
              <a:defRPr sz="4400">
                <a:solidFill>
                  <a:schemeClr val="tx2"/>
                </a:solidFill>
                <a:latin typeface="Arial" charset="0"/>
              </a:defRPr>
            </a:lvl9pPr>
          </a:lstStyle>
          <a:p>
            <a:pPr marL="514350" indent="-514350" eaLnBrk="1" hangingPunct="1">
              <a:lnSpc>
                <a:spcPct val="150000"/>
              </a:lnSpc>
              <a:defRPr/>
            </a:pPr>
            <a:r>
              <a:rPr lang="es-MX" sz="2800" b="1" dirty="0" smtClean="0">
                <a:solidFill>
                  <a:srgbClr val="003399"/>
                </a:solidFill>
              </a:rPr>
              <a:t>Ejercicio Práctico - MEER</a:t>
            </a:r>
          </a:p>
        </p:txBody>
      </p:sp>
      <p:graphicFrame>
        <p:nvGraphicFramePr>
          <p:cNvPr id="4" name="3 Tabla"/>
          <p:cNvGraphicFramePr>
            <a:graphicFrameLocks noGrp="1"/>
          </p:cNvGraphicFramePr>
          <p:nvPr>
            <p:extLst>
              <p:ext uri="{D42A27DB-BD31-4B8C-83A1-F6EECF244321}">
                <p14:modId xmlns:p14="http://schemas.microsoft.com/office/powerpoint/2010/main" val="345648370"/>
              </p:ext>
            </p:extLst>
          </p:nvPr>
        </p:nvGraphicFramePr>
        <p:xfrm>
          <a:off x="142876" y="853649"/>
          <a:ext cx="8858281" cy="5807914"/>
        </p:xfrm>
        <a:graphic>
          <a:graphicData uri="http://schemas.openxmlformats.org/drawingml/2006/table">
            <a:tbl>
              <a:tblPr firstRow="1" bandRow="1">
                <a:tableStyleId>{5C22544A-7EE6-4342-B048-85BDC9FD1C3A}</a:tableStyleId>
              </a:tblPr>
              <a:tblGrid>
                <a:gridCol w="2336255"/>
                <a:gridCol w="4021695"/>
                <a:gridCol w="1214446"/>
                <a:gridCol w="1285885"/>
              </a:tblGrid>
              <a:tr h="501484">
                <a:tc>
                  <a:txBody>
                    <a:bodyPr/>
                    <a:lstStyle/>
                    <a:p>
                      <a:pPr algn="ctr"/>
                      <a:r>
                        <a:rPr lang="es-EC" sz="1100" dirty="0" smtClean="0"/>
                        <a:t>OEI</a:t>
                      </a:r>
                      <a:endParaRPr lang="es-EC" sz="1100" dirty="0"/>
                    </a:p>
                  </a:txBody>
                  <a:tcPr/>
                </a:tc>
                <a:tc>
                  <a:txBody>
                    <a:bodyPr/>
                    <a:lstStyle/>
                    <a:p>
                      <a:pPr algn="ctr"/>
                      <a:r>
                        <a:rPr lang="es-EC" sz="1100" dirty="0" smtClean="0"/>
                        <a:t>Indicador</a:t>
                      </a:r>
                      <a:endParaRPr lang="es-EC" sz="1100" dirty="0"/>
                    </a:p>
                  </a:txBody>
                  <a:tcPr/>
                </a:tc>
                <a:tc>
                  <a:txBody>
                    <a:bodyPr/>
                    <a:lstStyle/>
                    <a:p>
                      <a:pPr algn="ctr"/>
                      <a:r>
                        <a:rPr lang="es-EC" sz="1100" dirty="0" smtClean="0"/>
                        <a:t>Articulación</a:t>
                      </a:r>
                    </a:p>
                    <a:p>
                      <a:pPr algn="ctr"/>
                      <a:r>
                        <a:rPr lang="es-EC" sz="1100" dirty="0" smtClean="0"/>
                        <a:t>Instrumentos</a:t>
                      </a:r>
                      <a:r>
                        <a:rPr lang="es-EC" sz="1100" baseline="0" dirty="0" smtClean="0"/>
                        <a:t> planificación</a:t>
                      </a:r>
                      <a:endParaRPr lang="es-EC" sz="1100" dirty="0"/>
                    </a:p>
                  </a:txBody>
                  <a:tcPr/>
                </a:tc>
                <a:tc>
                  <a:txBody>
                    <a:bodyPr/>
                    <a:lstStyle/>
                    <a:p>
                      <a:pPr algn="ctr"/>
                      <a:r>
                        <a:rPr lang="es-EC" sz="1100" dirty="0" smtClean="0"/>
                        <a:t>Articulación Inversión</a:t>
                      </a:r>
                      <a:endParaRPr lang="es-EC" sz="1100" dirty="0"/>
                    </a:p>
                  </a:txBody>
                  <a:tcPr/>
                </a:tc>
              </a:tr>
              <a:tr h="1174121">
                <a:tc>
                  <a:txBody>
                    <a:bodyPr/>
                    <a:lstStyle/>
                    <a:p>
                      <a:pPr algn="l"/>
                      <a:r>
                        <a:rPr lang="es-EC" sz="1050" dirty="0" smtClean="0"/>
                        <a:t>Incrementar la oferta de generación eléctrica</a:t>
                      </a:r>
                    </a:p>
                    <a:p>
                      <a:pPr algn="l"/>
                      <a:endParaRPr lang="es-EC" sz="1050" dirty="0"/>
                    </a:p>
                  </a:txBody>
                  <a:tcPr/>
                </a:tc>
                <a:tc>
                  <a:txBody>
                    <a:bodyPr/>
                    <a:lstStyle/>
                    <a:p>
                      <a:r>
                        <a:rPr lang="es-EC" sz="1050" dirty="0" smtClean="0"/>
                        <a:t>Capacidad Instalada por proyectos de generación anuales que incorporaron sus MW al Sistema Nacional Interconectado</a:t>
                      </a:r>
                    </a:p>
                    <a:p>
                      <a:endParaRPr lang="es-EC" sz="1050" b="1" dirty="0"/>
                    </a:p>
                  </a:txBody>
                  <a:tcPr/>
                </a:tc>
                <a:tc>
                  <a:txBody>
                    <a:bodyPr/>
                    <a:lstStyle/>
                    <a:p>
                      <a:pPr algn="ctr"/>
                      <a:r>
                        <a:rPr lang="es-EC" sz="1050" b="1" dirty="0" smtClean="0">
                          <a:hlinkClick r:id="rId3" action="ppaction://hlinksldjump"/>
                        </a:rPr>
                        <a:t>Ver</a:t>
                      </a:r>
                      <a:endParaRPr lang="es-EC" sz="1050" b="1" dirty="0"/>
                    </a:p>
                  </a:txBody>
                  <a:tcPr/>
                </a:tc>
                <a:tc>
                  <a:txBody>
                    <a:bodyPr/>
                    <a:lstStyle/>
                    <a:p>
                      <a:pPr algn="ctr"/>
                      <a:r>
                        <a:rPr lang="es-EC" sz="1050" b="1" dirty="0" smtClean="0">
                          <a:hlinkClick r:id="rId4" action="ppaction://hlinkfile"/>
                        </a:rPr>
                        <a:t>Ver</a:t>
                      </a:r>
                      <a:endParaRPr lang="es-EC" sz="1050" b="1" dirty="0"/>
                    </a:p>
                  </a:txBody>
                  <a:tcPr/>
                </a:tc>
              </a:tr>
              <a:tr h="1019049">
                <a:tc>
                  <a:txBody>
                    <a:bodyPr/>
                    <a:lstStyle/>
                    <a:p>
                      <a:pPr algn="l"/>
                      <a:r>
                        <a:rPr lang="es-EC" sz="1050" dirty="0" smtClean="0"/>
                        <a:t>Incrementar el uso eficiente de la demanda de energía eléctrica.</a:t>
                      </a:r>
                    </a:p>
                    <a:p>
                      <a:pPr algn="l"/>
                      <a:endParaRPr lang="es-EC" sz="1050" dirty="0"/>
                    </a:p>
                  </a:txBody>
                  <a:tcPr/>
                </a:tc>
                <a:tc>
                  <a:txBody>
                    <a:bodyPr/>
                    <a:lstStyle/>
                    <a:p>
                      <a:r>
                        <a:rPr lang="es-EC" sz="1050" dirty="0" smtClean="0"/>
                        <a:t>Energía no consumida por sustitución de equipos ineficientes</a:t>
                      </a:r>
                    </a:p>
                    <a:p>
                      <a:endParaRPr lang="es-EC" sz="1050" b="1" dirty="0"/>
                    </a:p>
                  </a:txBody>
                  <a:tcPr/>
                </a:tc>
                <a:tc>
                  <a:txBody>
                    <a:bodyPr/>
                    <a:lstStyle/>
                    <a:p>
                      <a:pPr algn="ctr"/>
                      <a:r>
                        <a:rPr lang="es-EC" sz="1050" b="1" dirty="0" smtClean="0">
                          <a:hlinkClick r:id="rId5" action="ppaction://hlinksldjump"/>
                        </a:rPr>
                        <a:t>Ver</a:t>
                      </a:r>
                      <a:endParaRPr lang="es-EC" sz="1050" b="1" dirty="0"/>
                    </a:p>
                  </a:txBody>
                  <a:tcPr/>
                </a:tc>
                <a:tc>
                  <a:txBody>
                    <a:bodyPr/>
                    <a:lstStyle/>
                    <a:p>
                      <a:pPr algn="ctr"/>
                      <a:r>
                        <a:rPr lang="es-EC" sz="1050" b="1" dirty="0" smtClean="0">
                          <a:hlinkClick r:id="rId4" action="ppaction://hlinkfile"/>
                        </a:rPr>
                        <a:t>Ver</a:t>
                      </a:r>
                      <a:endParaRPr lang="es-EC" sz="1050" b="1" dirty="0"/>
                    </a:p>
                  </a:txBody>
                  <a:tcPr/>
                </a:tc>
              </a:tr>
              <a:tr h="897281">
                <a:tc>
                  <a:txBody>
                    <a:bodyPr/>
                    <a:lstStyle/>
                    <a:p>
                      <a:pPr algn="l"/>
                      <a:r>
                        <a:rPr lang="es-EC" sz="1050" dirty="0" smtClean="0"/>
                        <a:t>Incrementar la eficiencia de las empresas de distribución.</a:t>
                      </a:r>
                    </a:p>
                    <a:p>
                      <a:pPr algn="l"/>
                      <a:endParaRPr lang="es-EC" sz="1050" dirty="0"/>
                    </a:p>
                  </a:txBody>
                  <a:tcPr/>
                </a:tc>
                <a:tc>
                  <a:txBody>
                    <a:bodyPr/>
                    <a:lstStyle/>
                    <a:p>
                      <a:r>
                        <a:rPr lang="es-EC" sz="1050" dirty="0" smtClean="0"/>
                        <a:t>Porcentaje de Pérdidas de Energía en Distribución</a:t>
                      </a:r>
                    </a:p>
                    <a:p>
                      <a:endParaRPr lang="es-EC" sz="1050" b="1" baseline="0" dirty="0" smtClean="0"/>
                    </a:p>
                  </a:txBody>
                  <a:tcPr/>
                </a:tc>
                <a:tc>
                  <a:txBody>
                    <a:bodyPr/>
                    <a:lstStyle/>
                    <a:p>
                      <a:pPr algn="ctr"/>
                      <a:r>
                        <a:rPr lang="es-EC" sz="1050" b="1" dirty="0" smtClean="0">
                          <a:hlinkClick r:id="rId6" action="ppaction://hlinksldjump"/>
                        </a:rPr>
                        <a:t>Ver</a:t>
                      </a:r>
                      <a:endParaRPr lang="es-EC" sz="1050" b="1" dirty="0"/>
                    </a:p>
                  </a:txBody>
                  <a:tcPr/>
                </a:tc>
                <a:tc>
                  <a:txBody>
                    <a:bodyPr/>
                    <a:lstStyle/>
                    <a:p>
                      <a:pPr algn="ctr"/>
                      <a:r>
                        <a:rPr lang="es-EC" sz="1050" b="1" dirty="0" smtClean="0">
                          <a:hlinkClick r:id="rId4" action="ppaction://hlinkfile"/>
                        </a:rPr>
                        <a:t>Ver</a:t>
                      </a:r>
                      <a:endParaRPr lang="es-EC" sz="1050" b="1" dirty="0"/>
                    </a:p>
                  </a:txBody>
                  <a:tcPr/>
                </a:tc>
              </a:tr>
              <a:tr h="1046507">
                <a:tc>
                  <a:txBody>
                    <a:bodyPr/>
                    <a:lstStyle/>
                    <a:p>
                      <a:pPr algn="l"/>
                      <a:r>
                        <a:rPr lang="es-EC" sz="1050" dirty="0" smtClean="0"/>
                        <a:t>Incrementar la calidad del servicio de energía eléctrica</a:t>
                      </a:r>
                    </a:p>
                    <a:p>
                      <a:pPr algn="l"/>
                      <a:endParaRPr lang="es-EC" sz="1050" dirty="0"/>
                    </a:p>
                  </a:txBody>
                  <a:tcPr/>
                </a:tc>
                <a:tc>
                  <a:txBody>
                    <a:bodyPr/>
                    <a:lstStyle/>
                    <a:p>
                      <a:r>
                        <a:rPr lang="es-EC" sz="1050" dirty="0" err="1" smtClean="0"/>
                        <a:t>TTIk</a:t>
                      </a:r>
                      <a:r>
                        <a:rPr lang="es-EC" sz="1050" dirty="0" smtClean="0"/>
                        <a:t> - Tiempo de interrupción a nivel de cabecera de alimentador primario de distribución</a:t>
                      </a:r>
                    </a:p>
                  </a:txBody>
                  <a:tcPr/>
                </a:tc>
                <a:tc>
                  <a:txBody>
                    <a:bodyPr/>
                    <a:lstStyle/>
                    <a:p>
                      <a:pPr algn="ctr"/>
                      <a:r>
                        <a:rPr lang="es-EC" sz="1050" b="1" dirty="0" smtClean="0">
                          <a:hlinkClick r:id="rId7" action="ppaction://hlinksldjump"/>
                        </a:rPr>
                        <a:t>Ver</a:t>
                      </a:r>
                      <a:endParaRPr lang="es-EC" sz="1050" b="1" dirty="0"/>
                    </a:p>
                  </a:txBody>
                  <a:tcPr/>
                </a:tc>
                <a:tc>
                  <a:txBody>
                    <a:bodyPr/>
                    <a:lstStyle/>
                    <a:p>
                      <a:pPr algn="ctr"/>
                      <a:r>
                        <a:rPr lang="es-EC" sz="1050" b="1" dirty="0" smtClean="0">
                          <a:hlinkClick r:id="rId4" action="ppaction://hlinkfile"/>
                        </a:rPr>
                        <a:t>Ver</a:t>
                      </a:r>
                      <a:endParaRPr lang="es-EC" sz="1050" b="1" dirty="0"/>
                    </a:p>
                  </a:txBody>
                  <a:tcPr/>
                </a:tc>
              </a:tr>
              <a:tr h="1076596">
                <a:tc>
                  <a:txBody>
                    <a:bodyPr/>
                    <a:lstStyle/>
                    <a:p>
                      <a:pPr algn="l"/>
                      <a:r>
                        <a:rPr lang="es-EC" sz="1050" dirty="0" smtClean="0"/>
                        <a:t>Incrementar la cobertura del servicio eléctrico en el país</a:t>
                      </a:r>
                      <a:endParaRPr lang="es-EC" sz="1050" dirty="0"/>
                    </a:p>
                  </a:txBody>
                  <a:tcPr/>
                </a:tc>
                <a:tc>
                  <a:txBody>
                    <a:bodyPr/>
                    <a:lstStyle/>
                    <a:p>
                      <a:r>
                        <a:rPr lang="es-EC" sz="1050" dirty="0" smtClean="0"/>
                        <a:t>Número de Viviendas Totales con Nuevo Servicio</a:t>
                      </a:r>
                    </a:p>
                  </a:txBody>
                  <a:tcPr/>
                </a:tc>
                <a:tc>
                  <a:txBody>
                    <a:bodyPr/>
                    <a:lstStyle/>
                    <a:p>
                      <a:pPr algn="ctr"/>
                      <a:r>
                        <a:rPr lang="es-EC" sz="1050" b="1" dirty="0" smtClean="0">
                          <a:hlinkClick r:id="rId8" action="ppaction://hlinksldjump"/>
                        </a:rPr>
                        <a:t>Ver</a:t>
                      </a:r>
                      <a:endParaRPr lang="es-EC" sz="1050" b="1" dirty="0"/>
                    </a:p>
                  </a:txBody>
                  <a:tcPr/>
                </a:tc>
                <a:tc>
                  <a:txBody>
                    <a:bodyPr/>
                    <a:lstStyle/>
                    <a:p>
                      <a:pPr algn="ctr"/>
                      <a:r>
                        <a:rPr lang="es-EC" sz="1050" b="1" dirty="0" smtClean="0">
                          <a:hlinkClick r:id="rId4" action="ppaction://hlinkfile"/>
                        </a:rPr>
                        <a:t>Ver</a:t>
                      </a:r>
                      <a:endParaRPr lang="es-EC" sz="1050" b="1" dirty="0"/>
                    </a:p>
                  </a:txBody>
                  <a:tcPr/>
                </a:tc>
              </a:tr>
            </a:tbl>
          </a:graphicData>
        </a:graphic>
      </p:graphicFrame>
      <p:graphicFrame>
        <p:nvGraphicFramePr>
          <p:cNvPr id="8" name="7 Tabla"/>
          <p:cNvGraphicFramePr>
            <a:graphicFrameLocks noGrp="1"/>
          </p:cNvGraphicFramePr>
          <p:nvPr/>
        </p:nvGraphicFramePr>
        <p:xfrm>
          <a:off x="2571736" y="1857364"/>
          <a:ext cx="3857652" cy="683900"/>
        </p:xfrm>
        <a:graphic>
          <a:graphicData uri="http://schemas.openxmlformats.org/drawingml/2006/table">
            <a:tbl>
              <a:tblPr firstRow="1" bandRow="1">
                <a:tableStyleId>{5C22544A-7EE6-4342-B048-85BDC9FD1C3A}</a:tableStyleId>
              </a:tblPr>
              <a:tblGrid>
                <a:gridCol w="642942"/>
                <a:gridCol w="642942"/>
                <a:gridCol w="642942"/>
                <a:gridCol w="642942"/>
                <a:gridCol w="642942"/>
                <a:gridCol w="642942"/>
              </a:tblGrid>
              <a:tr h="341950">
                <a:tc>
                  <a:txBody>
                    <a:bodyPr/>
                    <a:lstStyle/>
                    <a:p>
                      <a:r>
                        <a:rPr lang="es-EC" sz="800" dirty="0" smtClean="0">
                          <a:solidFill>
                            <a:schemeClr val="tx1"/>
                          </a:solidFill>
                        </a:rPr>
                        <a:t>Línea</a:t>
                      </a:r>
                      <a:r>
                        <a:rPr lang="es-EC" sz="800" baseline="0" dirty="0" smtClean="0">
                          <a:solidFill>
                            <a:schemeClr val="tx1"/>
                          </a:solidFill>
                        </a:rPr>
                        <a:t> Base</a:t>
                      </a:r>
                      <a:endParaRPr lang="es-EC" sz="800" dirty="0">
                        <a:solidFill>
                          <a:schemeClr val="tx1"/>
                        </a:solidFill>
                      </a:endParaRPr>
                    </a:p>
                  </a:txBody>
                  <a:tcPr>
                    <a:solidFill>
                      <a:schemeClr val="accent6">
                        <a:lumMod val="20000"/>
                        <a:lumOff val="80000"/>
                      </a:schemeClr>
                    </a:solidFill>
                  </a:tcPr>
                </a:tc>
                <a:tc>
                  <a:txBody>
                    <a:bodyPr/>
                    <a:lstStyle/>
                    <a:p>
                      <a:r>
                        <a:rPr lang="es-EC" sz="800" dirty="0" smtClean="0">
                          <a:solidFill>
                            <a:schemeClr val="tx1"/>
                          </a:solidFill>
                        </a:rPr>
                        <a:t>Fecha</a:t>
                      </a:r>
                      <a:endParaRPr lang="es-EC" sz="800" dirty="0">
                        <a:solidFill>
                          <a:schemeClr val="tx1"/>
                        </a:solidFill>
                      </a:endParaRPr>
                    </a:p>
                  </a:txBody>
                  <a:tcPr>
                    <a:solidFill>
                      <a:schemeClr val="accent6">
                        <a:lumMod val="20000"/>
                        <a:lumOff val="80000"/>
                      </a:schemeClr>
                    </a:solidFill>
                  </a:tcPr>
                </a:tc>
                <a:tc>
                  <a:txBody>
                    <a:bodyPr/>
                    <a:lstStyle/>
                    <a:p>
                      <a:r>
                        <a:rPr lang="es-EC" sz="800" dirty="0" smtClean="0">
                          <a:solidFill>
                            <a:schemeClr val="tx1"/>
                          </a:solidFill>
                        </a:rPr>
                        <a:t>Unidad de Medida</a:t>
                      </a:r>
                      <a:endParaRPr lang="es-EC" sz="800" dirty="0">
                        <a:solidFill>
                          <a:schemeClr val="tx1"/>
                        </a:solidFill>
                      </a:endParaRPr>
                    </a:p>
                  </a:txBody>
                  <a:tcPr>
                    <a:solidFill>
                      <a:schemeClr val="accent6">
                        <a:lumMod val="20000"/>
                        <a:lumOff val="80000"/>
                      </a:schemeClr>
                    </a:solidFill>
                  </a:tcPr>
                </a:tc>
                <a:tc>
                  <a:txBody>
                    <a:bodyPr/>
                    <a:lstStyle/>
                    <a:p>
                      <a:r>
                        <a:rPr lang="es-EC" sz="800" dirty="0" smtClean="0">
                          <a:solidFill>
                            <a:schemeClr val="tx1"/>
                          </a:solidFill>
                        </a:rPr>
                        <a:t>Meta</a:t>
                      </a:r>
                      <a:endParaRPr lang="es-EC" sz="800" dirty="0">
                        <a:solidFill>
                          <a:schemeClr val="tx1"/>
                        </a:solidFill>
                      </a:endParaRPr>
                    </a:p>
                  </a:txBody>
                  <a:tcPr>
                    <a:solidFill>
                      <a:schemeClr val="accent6">
                        <a:lumMod val="20000"/>
                        <a:lumOff val="80000"/>
                      </a:schemeClr>
                    </a:solidFill>
                  </a:tcPr>
                </a:tc>
                <a:tc>
                  <a:txBody>
                    <a:bodyPr/>
                    <a:lstStyle/>
                    <a:p>
                      <a:r>
                        <a:rPr lang="es-EC" sz="800" dirty="0" smtClean="0">
                          <a:solidFill>
                            <a:schemeClr val="tx1"/>
                          </a:solidFill>
                        </a:rPr>
                        <a:t>Periodicidad</a:t>
                      </a:r>
                      <a:endParaRPr lang="es-EC" sz="800" dirty="0">
                        <a:solidFill>
                          <a:schemeClr val="tx1"/>
                        </a:solidFill>
                      </a:endParaRPr>
                    </a:p>
                  </a:txBody>
                  <a:tcPr>
                    <a:solidFill>
                      <a:schemeClr val="accent6">
                        <a:lumMod val="20000"/>
                        <a:lumOff val="80000"/>
                      </a:schemeClr>
                    </a:solidFill>
                  </a:tcPr>
                </a:tc>
                <a:tc>
                  <a:txBody>
                    <a:bodyPr/>
                    <a:lstStyle/>
                    <a:p>
                      <a:r>
                        <a:rPr lang="es-EC" sz="800" dirty="0" smtClean="0">
                          <a:solidFill>
                            <a:schemeClr val="tx1"/>
                          </a:solidFill>
                        </a:rPr>
                        <a:t>Fuente</a:t>
                      </a:r>
                      <a:endParaRPr lang="es-EC" sz="800" dirty="0">
                        <a:solidFill>
                          <a:schemeClr val="tx1"/>
                        </a:solidFill>
                      </a:endParaRPr>
                    </a:p>
                  </a:txBody>
                  <a:tcPr>
                    <a:solidFill>
                      <a:schemeClr val="accent6">
                        <a:lumMod val="20000"/>
                        <a:lumOff val="80000"/>
                      </a:schemeClr>
                    </a:solidFill>
                  </a:tcPr>
                </a:tc>
              </a:tr>
              <a:tr h="341950">
                <a:tc>
                  <a:txBody>
                    <a:bodyPr/>
                    <a:lstStyle/>
                    <a:p>
                      <a:r>
                        <a:rPr lang="es-EC" sz="800" dirty="0" smtClean="0">
                          <a:solidFill>
                            <a:schemeClr val="tx1"/>
                          </a:solidFill>
                        </a:rPr>
                        <a:t>0</a:t>
                      </a:r>
                      <a:endParaRPr lang="es-EC" sz="800" dirty="0">
                        <a:solidFill>
                          <a:schemeClr val="tx1"/>
                        </a:solidFill>
                      </a:endParaRPr>
                    </a:p>
                  </a:txBody>
                  <a:tcPr>
                    <a:solidFill>
                      <a:schemeClr val="accent2">
                        <a:lumMod val="20000"/>
                        <a:lumOff val="80000"/>
                      </a:schemeClr>
                    </a:solidFill>
                  </a:tcPr>
                </a:tc>
                <a:tc>
                  <a:txBody>
                    <a:bodyPr/>
                    <a:lstStyle/>
                    <a:p>
                      <a:r>
                        <a:rPr lang="es-EC" sz="800" dirty="0" smtClean="0">
                          <a:solidFill>
                            <a:schemeClr val="tx1"/>
                          </a:solidFill>
                        </a:rPr>
                        <a:t>01/01/11</a:t>
                      </a:r>
                      <a:endParaRPr lang="es-EC" sz="800" dirty="0">
                        <a:solidFill>
                          <a:schemeClr val="tx1"/>
                        </a:solidFill>
                      </a:endParaRPr>
                    </a:p>
                  </a:txBody>
                  <a:tcPr>
                    <a:solidFill>
                      <a:schemeClr val="accent2">
                        <a:lumMod val="20000"/>
                        <a:lumOff val="80000"/>
                      </a:schemeClr>
                    </a:solidFill>
                  </a:tcPr>
                </a:tc>
                <a:tc>
                  <a:txBody>
                    <a:bodyPr/>
                    <a:lstStyle/>
                    <a:p>
                      <a:r>
                        <a:rPr lang="es-EC" sz="800" dirty="0" smtClean="0">
                          <a:solidFill>
                            <a:schemeClr val="tx1"/>
                          </a:solidFill>
                        </a:rPr>
                        <a:t>Megavatios</a:t>
                      </a:r>
                      <a:endParaRPr lang="es-EC" sz="800" dirty="0">
                        <a:solidFill>
                          <a:schemeClr val="tx1"/>
                        </a:solidFill>
                      </a:endParaRPr>
                    </a:p>
                  </a:txBody>
                  <a:tcPr>
                    <a:solidFill>
                      <a:schemeClr val="accent2">
                        <a:lumMod val="20000"/>
                        <a:lumOff val="80000"/>
                      </a:schemeClr>
                    </a:solidFill>
                  </a:tcPr>
                </a:tc>
                <a:tc>
                  <a:txBody>
                    <a:bodyPr/>
                    <a:lstStyle/>
                    <a:p>
                      <a:r>
                        <a:rPr lang="es-EC" sz="800" dirty="0" smtClean="0">
                          <a:solidFill>
                            <a:schemeClr val="tx1"/>
                          </a:solidFill>
                        </a:rPr>
                        <a:t>92</a:t>
                      </a:r>
                      <a:endParaRPr lang="es-EC" sz="800" dirty="0">
                        <a:solidFill>
                          <a:schemeClr val="tx1"/>
                        </a:solidFill>
                      </a:endParaRPr>
                    </a:p>
                  </a:txBody>
                  <a:tcPr>
                    <a:solidFill>
                      <a:schemeClr val="accent2">
                        <a:lumMod val="20000"/>
                        <a:lumOff val="80000"/>
                      </a:schemeClr>
                    </a:solidFill>
                  </a:tcPr>
                </a:tc>
                <a:tc>
                  <a:txBody>
                    <a:bodyPr/>
                    <a:lstStyle/>
                    <a:p>
                      <a:r>
                        <a:rPr lang="es-EC" sz="800" dirty="0" smtClean="0">
                          <a:solidFill>
                            <a:schemeClr val="tx1"/>
                          </a:solidFill>
                        </a:rPr>
                        <a:t>Año</a:t>
                      </a:r>
                      <a:endParaRPr lang="es-EC" sz="800" dirty="0">
                        <a:solidFill>
                          <a:schemeClr val="tx1"/>
                        </a:solidFill>
                      </a:endParaRPr>
                    </a:p>
                  </a:txBody>
                  <a:tcPr>
                    <a:solidFill>
                      <a:schemeClr val="accent2">
                        <a:lumMod val="20000"/>
                        <a:lumOff val="80000"/>
                      </a:schemeClr>
                    </a:solidFill>
                  </a:tcPr>
                </a:tc>
                <a:tc>
                  <a:txBody>
                    <a:bodyPr/>
                    <a:lstStyle/>
                    <a:p>
                      <a:r>
                        <a:rPr lang="es-EC" sz="800" dirty="0" smtClean="0">
                          <a:solidFill>
                            <a:schemeClr val="tx1"/>
                          </a:solidFill>
                        </a:rPr>
                        <a:t>MEER</a:t>
                      </a:r>
                      <a:endParaRPr lang="es-EC" sz="800" dirty="0">
                        <a:solidFill>
                          <a:schemeClr val="tx1"/>
                        </a:solidFill>
                      </a:endParaRPr>
                    </a:p>
                  </a:txBody>
                  <a:tcPr>
                    <a:solidFill>
                      <a:schemeClr val="accent2">
                        <a:lumMod val="20000"/>
                        <a:lumOff val="80000"/>
                      </a:schemeClr>
                    </a:solidFill>
                  </a:tcPr>
                </a:tc>
              </a:tr>
            </a:tbl>
          </a:graphicData>
        </a:graphic>
      </p:graphicFrame>
      <p:graphicFrame>
        <p:nvGraphicFramePr>
          <p:cNvPr id="10" name="9 Tabla"/>
          <p:cNvGraphicFramePr>
            <a:graphicFrameLocks noGrp="1"/>
          </p:cNvGraphicFramePr>
          <p:nvPr/>
        </p:nvGraphicFramePr>
        <p:xfrm>
          <a:off x="2500298" y="2857496"/>
          <a:ext cx="3857652" cy="683900"/>
        </p:xfrm>
        <a:graphic>
          <a:graphicData uri="http://schemas.openxmlformats.org/drawingml/2006/table">
            <a:tbl>
              <a:tblPr firstRow="1" bandRow="1">
                <a:tableStyleId>{5C22544A-7EE6-4342-B048-85BDC9FD1C3A}</a:tableStyleId>
              </a:tblPr>
              <a:tblGrid>
                <a:gridCol w="642942"/>
                <a:gridCol w="642942"/>
                <a:gridCol w="642942"/>
                <a:gridCol w="642942"/>
                <a:gridCol w="642942"/>
                <a:gridCol w="642942"/>
              </a:tblGrid>
              <a:tr h="341950">
                <a:tc>
                  <a:txBody>
                    <a:bodyPr/>
                    <a:lstStyle/>
                    <a:p>
                      <a:r>
                        <a:rPr lang="es-EC" sz="800" dirty="0" smtClean="0">
                          <a:solidFill>
                            <a:schemeClr val="tx1"/>
                          </a:solidFill>
                        </a:rPr>
                        <a:t>Línea</a:t>
                      </a:r>
                      <a:r>
                        <a:rPr lang="es-EC" sz="800" baseline="0" dirty="0" smtClean="0">
                          <a:solidFill>
                            <a:schemeClr val="tx1"/>
                          </a:solidFill>
                        </a:rPr>
                        <a:t> Base</a:t>
                      </a:r>
                      <a:endParaRPr lang="es-EC" sz="800" dirty="0">
                        <a:solidFill>
                          <a:schemeClr val="tx1"/>
                        </a:solidFill>
                      </a:endParaRPr>
                    </a:p>
                  </a:txBody>
                  <a:tcPr>
                    <a:solidFill>
                      <a:schemeClr val="accent6">
                        <a:lumMod val="20000"/>
                        <a:lumOff val="80000"/>
                      </a:schemeClr>
                    </a:solidFill>
                  </a:tcPr>
                </a:tc>
                <a:tc>
                  <a:txBody>
                    <a:bodyPr/>
                    <a:lstStyle/>
                    <a:p>
                      <a:r>
                        <a:rPr lang="es-EC" sz="800" dirty="0" smtClean="0">
                          <a:solidFill>
                            <a:schemeClr val="tx1"/>
                          </a:solidFill>
                        </a:rPr>
                        <a:t>Fecha</a:t>
                      </a:r>
                      <a:endParaRPr lang="es-EC" sz="800" dirty="0">
                        <a:solidFill>
                          <a:schemeClr val="tx1"/>
                        </a:solidFill>
                      </a:endParaRPr>
                    </a:p>
                  </a:txBody>
                  <a:tcPr>
                    <a:solidFill>
                      <a:schemeClr val="accent6">
                        <a:lumMod val="20000"/>
                        <a:lumOff val="80000"/>
                      </a:schemeClr>
                    </a:solidFill>
                  </a:tcPr>
                </a:tc>
                <a:tc>
                  <a:txBody>
                    <a:bodyPr/>
                    <a:lstStyle/>
                    <a:p>
                      <a:r>
                        <a:rPr lang="es-EC" sz="800" dirty="0" smtClean="0">
                          <a:solidFill>
                            <a:schemeClr val="tx1"/>
                          </a:solidFill>
                        </a:rPr>
                        <a:t>Unidad de Medida</a:t>
                      </a:r>
                      <a:endParaRPr lang="es-EC" sz="800" dirty="0">
                        <a:solidFill>
                          <a:schemeClr val="tx1"/>
                        </a:solidFill>
                      </a:endParaRPr>
                    </a:p>
                  </a:txBody>
                  <a:tcPr>
                    <a:solidFill>
                      <a:schemeClr val="accent6">
                        <a:lumMod val="20000"/>
                        <a:lumOff val="80000"/>
                      </a:schemeClr>
                    </a:solidFill>
                  </a:tcPr>
                </a:tc>
                <a:tc>
                  <a:txBody>
                    <a:bodyPr/>
                    <a:lstStyle/>
                    <a:p>
                      <a:r>
                        <a:rPr lang="es-EC" sz="800" dirty="0" smtClean="0">
                          <a:solidFill>
                            <a:schemeClr val="tx1"/>
                          </a:solidFill>
                        </a:rPr>
                        <a:t>Meta</a:t>
                      </a:r>
                      <a:endParaRPr lang="es-EC" sz="800" dirty="0">
                        <a:solidFill>
                          <a:schemeClr val="tx1"/>
                        </a:solidFill>
                      </a:endParaRPr>
                    </a:p>
                  </a:txBody>
                  <a:tcPr>
                    <a:solidFill>
                      <a:schemeClr val="accent6">
                        <a:lumMod val="20000"/>
                        <a:lumOff val="80000"/>
                      </a:schemeClr>
                    </a:solidFill>
                  </a:tcPr>
                </a:tc>
                <a:tc>
                  <a:txBody>
                    <a:bodyPr/>
                    <a:lstStyle/>
                    <a:p>
                      <a:r>
                        <a:rPr lang="es-EC" sz="800" dirty="0" smtClean="0">
                          <a:solidFill>
                            <a:schemeClr val="tx1"/>
                          </a:solidFill>
                        </a:rPr>
                        <a:t>Periodicidad</a:t>
                      </a:r>
                      <a:endParaRPr lang="es-EC" sz="800" dirty="0">
                        <a:solidFill>
                          <a:schemeClr val="tx1"/>
                        </a:solidFill>
                      </a:endParaRPr>
                    </a:p>
                  </a:txBody>
                  <a:tcPr>
                    <a:solidFill>
                      <a:schemeClr val="accent6">
                        <a:lumMod val="20000"/>
                        <a:lumOff val="80000"/>
                      </a:schemeClr>
                    </a:solidFill>
                  </a:tcPr>
                </a:tc>
                <a:tc>
                  <a:txBody>
                    <a:bodyPr/>
                    <a:lstStyle/>
                    <a:p>
                      <a:r>
                        <a:rPr lang="es-EC" sz="800" dirty="0" smtClean="0">
                          <a:solidFill>
                            <a:schemeClr val="tx1"/>
                          </a:solidFill>
                        </a:rPr>
                        <a:t>Fuente</a:t>
                      </a:r>
                      <a:endParaRPr lang="es-EC" sz="800" dirty="0">
                        <a:solidFill>
                          <a:schemeClr val="tx1"/>
                        </a:solidFill>
                      </a:endParaRPr>
                    </a:p>
                  </a:txBody>
                  <a:tcPr>
                    <a:solidFill>
                      <a:schemeClr val="accent6">
                        <a:lumMod val="20000"/>
                        <a:lumOff val="80000"/>
                      </a:schemeClr>
                    </a:solidFill>
                  </a:tcPr>
                </a:tc>
              </a:tr>
              <a:tr h="341950">
                <a:tc>
                  <a:txBody>
                    <a:bodyPr/>
                    <a:lstStyle/>
                    <a:p>
                      <a:r>
                        <a:rPr lang="es-EC" sz="800" dirty="0" smtClean="0">
                          <a:solidFill>
                            <a:schemeClr val="tx1"/>
                          </a:solidFill>
                        </a:rPr>
                        <a:t>0</a:t>
                      </a:r>
                      <a:endParaRPr lang="es-EC" sz="800" dirty="0">
                        <a:solidFill>
                          <a:schemeClr val="tx1"/>
                        </a:solidFill>
                      </a:endParaRPr>
                    </a:p>
                  </a:txBody>
                  <a:tcPr>
                    <a:solidFill>
                      <a:schemeClr val="accent2">
                        <a:lumMod val="20000"/>
                        <a:lumOff val="80000"/>
                      </a:schemeClr>
                    </a:solidFill>
                  </a:tcPr>
                </a:tc>
                <a:tc>
                  <a:txBody>
                    <a:bodyPr/>
                    <a:lstStyle/>
                    <a:p>
                      <a:r>
                        <a:rPr lang="es-EC" sz="800" dirty="0" smtClean="0">
                          <a:solidFill>
                            <a:schemeClr val="tx1"/>
                          </a:solidFill>
                        </a:rPr>
                        <a:t>01/01/11</a:t>
                      </a:r>
                      <a:endParaRPr lang="es-EC" sz="800" dirty="0">
                        <a:solidFill>
                          <a:schemeClr val="tx1"/>
                        </a:solidFill>
                      </a:endParaRPr>
                    </a:p>
                  </a:txBody>
                  <a:tcPr>
                    <a:solidFill>
                      <a:schemeClr val="accent2">
                        <a:lumMod val="20000"/>
                        <a:lumOff val="80000"/>
                      </a:schemeClr>
                    </a:solidFill>
                  </a:tcPr>
                </a:tc>
                <a:tc>
                  <a:txBody>
                    <a:bodyPr/>
                    <a:lstStyle/>
                    <a:p>
                      <a:r>
                        <a:rPr lang="es-EC" sz="800" dirty="0" smtClean="0">
                          <a:solidFill>
                            <a:schemeClr val="tx1"/>
                          </a:solidFill>
                        </a:rPr>
                        <a:t>Megavatio</a:t>
                      </a:r>
                      <a:r>
                        <a:rPr lang="es-EC" sz="800" baseline="0" dirty="0" smtClean="0">
                          <a:solidFill>
                            <a:schemeClr val="tx1"/>
                          </a:solidFill>
                        </a:rPr>
                        <a:t> hora</a:t>
                      </a:r>
                      <a:endParaRPr lang="es-EC" sz="800" dirty="0">
                        <a:solidFill>
                          <a:schemeClr val="tx1"/>
                        </a:solidFill>
                      </a:endParaRPr>
                    </a:p>
                  </a:txBody>
                  <a:tcPr>
                    <a:solidFill>
                      <a:schemeClr val="accent2">
                        <a:lumMod val="20000"/>
                        <a:lumOff val="80000"/>
                      </a:schemeClr>
                    </a:solidFill>
                  </a:tcPr>
                </a:tc>
                <a:tc>
                  <a:txBody>
                    <a:bodyPr/>
                    <a:lstStyle/>
                    <a:p>
                      <a:r>
                        <a:rPr lang="es-EC" sz="800" dirty="0" smtClean="0">
                          <a:solidFill>
                            <a:schemeClr val="tx1"/>
                          </a:solidFill>
                        </a:rPr>
                        <a:t>48.013</a:t>
                      </a:r>
                      <a:endParaRPr lang="es-EC" sz="800" dirty="0">
                        <a:solidFill>
                          <a:schemeClr val="tx1"/>
                        </a:solidFill>
                      </a:endParaRPr>
                    </a:p>
                  </a:txBody>
                  <a:tcPr>
                    <a:solidFill>
                      <a:schemeClr val="accent2">
                        <a:lumMod val="20000"/>
                        <a:lumOff val="80000"/>
                      </a:schemeClr>
                    </a:solidFill>
                  </a:tcPr>
                </a:tc>
                <a:tc>
                  <a:txBody>
                    <a:bodyPr/>
                    <a:lstStyle/>
                    <a:p>
                      <a:r>
                        <a:rPr lang="es-EC" sz="800" dirty="0" smtClean="0">
                          <a:solidFill>
                            <a:schemeClr val="tx1"/>
                          </a:solidFill>
                        </a:rPr>
                        <a:t>Año</a:t>
                      </a:r>
                      <a:endParaRPr lang="es-EC" sz="800" dirty="0">
                        <a:solidFill>
                          <a:schemeClr val="tx1"/>
                        </a:solidFill>
                      </a:endParaRPr>
                    </a:p>
                  </a:txBody>
                  <a:tcPr>
                    <a:solidFill>
                      <a:schemeClr val="accent2">
                        <a:lumMod val="20000"/>
                        <a:lumOff val="80000"/>
                      </a:schemeClr>
                    </a:solidFill>
                  </a:tcPr>
                </a:tc>
                <a:tc>
                  <a:txBody>
                    <a:bodyPr/>
                    <a:lstStyle/>
                    <a:p>
                      <a:r>
                        <a:rPr lang="es-EC" sz="800" dirty="0" smtClean="0">
                          <a:solidFill>
                            <a:schemeClr val="tx1"/>
                          </a:solidFill>
                        </a:rPr>
                        <a:t>MEER</a:t>
                      </a:r>
                      <a:endParaRPr lang="es-EC" sz="800" dirty="0">
                        <a:solidFill>
                          <a:schemeClr val="tx1"/>
                        </a:solidFill>
                      </a:endParaRPr>
                    </a:p>
                  </a:txBody>
                  <a:tcPr>
                    <a:solidFill>
                      <a:schemeClr val="accent2">
                        <a:lumMod val="20000"/>
                        <a:lumOff val="80000"/>
                      </a:schemeClr>
                    </a:solidFill>
                  </a:tcPr>
                </a:tc>
              </a:tr>
            </a:tbl>
          </a:graphicData>
        </a:graphic>
      </p:graphicFrame>
      <p:graphicFrame>
        <p:nvGraphicFramePr>
          <p:cNvPr id="11" name="10 Tabla"/>
          <p:cNvGraphicFramePr>
            <a:graphicFrameLocks noGrp="1"/>
          </p:cNvGraphicFramePr>
          <p:nvPr/>
        </p:nvGraphicFramePr>
        <p:xfrm>
          <a:off x="2500298" y="3857628"/>
          <a:ext cx="3857652" cy="683900"/>
        </p:xfrm>
        <a:graphic>
          <a:graphicData uri="http://schemas.openxmlformats.org/drawingml/2006/table">
            <a:tbl>
              <a:tblPr firstRow="1" bandRow="1">
                <a:tableStyleId>{5C22544A-7EE6-4342-B048-85BDC9FD1C3A}</a:tableStyleId>
              </a:tblPr>
              <a:tblGrid>
                <a:gridCol w="642942"/>
                <a:gridCol w="642942"/>
                <a:gridCol w="642942"/>
                <a:gridCol w="642942"/>
                <a:gridCol w="642942"/>
                <a:gridCol w="642942"/>
              </a:tblGrid>
              <a:tr h="341950">
                <a:tc>
                  <a:txBody>
                    <a:bodyPr/>
                    <a:lstStyle/>
                    <a:p>
                      <a:r>
                        <a:rPr lang="es-EC" sz="800" dirty="0" smtClean="0">
                          <a:solidFill>
                            <a:schemeClr val="tx1"/>
                          </a:solidFill>
                        </a:rPr>
                        <a:t>Línea</a:t>
                      </a:r>
                      <a:r>
                        <a:rPr lang="es-EC" sz="800" baseline="0" dirty="0" smtClean="0">
                          <a:solidFill>
                            <a:schemeClr val="tx1"/>
                          </a:solidFill>
                        </a:rPr>
                        <a:t> Base</a:t>
                      </a:r>
                      <a:endParaRPr lang="es-EC" sz="800" dirty="0">
                        <a:solidFill>
                          <a:schemeClr val="tx1"/>
                        </a:solidFill>
                      </a:endParaRPr>
                    </a:p>
                  </a:txBody>
                  <a:tcPr>
                    <a:solidFill>
                      <a:schemeClr val="accent6">
                        <a:lumMod val="20000"/>
                        <a:lumOff val="80000"/>
                      </a:schemeClr>
                    </a:solidFill>
                  </a:tcPr>
                </a:tc>
                <a:tc>
                  <a:txBody>
                    <a:bodyPr/>
                    <a:lstStyle/>
                    <a:p>
                      <a:r>
                        <a:rPr lang="es-EC" sz="800" dirty="0" smtClean="0">
                          <a:solidFill>
                            <a:schemeClr val="tx1"/>
                          </a:solidFill>
                        </a:rPr>
                        <a:t>Fecha</a:t>
                      </a:r>
                      <a:endParaRPr lang="es-EC" sz="800" dirty="0">
                        <a:solidFill>
                          <a:schemeClr val="tx1"/>
                        </a:solidFill>
                      </a:endParaRPr>
                    </a:p>
                  </a:txBody>
                  <a:tcPr>
                    <a:solidFill>
                      <a:schemeClr val="accent6">
                        <a:lumMod val="20000"/>
                        <a:lumOff val="80000"/>
                      </a:schemeClr>
                    </a:solidFill>
                  </a:tcPr>
                </a:tc>
                <a:tc>
                  <a:txBody>
                    <a:bodyPr/>
                    <a:lstStyle/>
                    <a:p>
                      <a:r>
                        <a:rPr lang="es-EC" sz="800" dirty="0" smtClean="0">
                          <a:solidFill>
                            <a:schemeClr val="tx1"/>
                          </a:solidFill>
                        </a:rPr>
                        <a:t>Unidad de Medida</a:t>
                      </a:r>
                      <a:endParaRPr lang="es-EC" sz="800" dirty="0">
                        <a:solidFill>
                          <a:schemeClr val="tx1"/>
                        </a:solidFill>
                      </a:endParaRPr>
                    </a:p>
                  </a:txBody>
                  <a:tcPr>
                    <a:solidFill>
                      <a:schemeClr val="accent6">
                        <a:lumMod val="20000"/>
                        <a:lumOff val="80000"/>
                      </a:schemeClr>
                    </a:solidFill>
                  </a:tcPr>
                </a:tc>
                <a:tc>
                  <a:txBody>
                    <a:bodyPr/>
                    <a:lstStyle/>
                    <a:p>
                      <a:r>
                        <a:rPr lang="es-EC" sz="800" dirty="0" smtClean="0">
                          <a:solidFill>
                            <a:schemeClr val="tx1"/>
                          </a:solidFill>
                        </a:rPr>
                        <a:t>Meta</a:t>
                      </a:r>
                      <a:endParaRPr lang="es-EC" sz="800" dirty="0">
                        <a:solidFill>
                          <a:schemeClr val="tx1"/>
                        </a:solidFill>
                      </a:endParaRPr>
                    </a:p>
                  </a:txBody>
                  <a:tcPr>
                    <a:solidFill>
                      <a:schemeClr val="accent6">
                        <a:lumMod val="20000"/>
                        <a:lumOff val="80000"/>
                      </a:schemeClr>
                    </a:solidFill>
                  </a:tcPr>
                </a:tc>
                <a:tc>
                  <a:txBody>
                    <a:bodyPr/>
                    <a:lstStyle/>
                    <a:p>
                      <a:r>
                        <a:rPr lang="es-EC" sz="800" dirty="0" smtClean="0">
                          <a:solidFill>
                            <a:schemeClr val="tx1"/>
                          </a:solidFill>
                        </a:rPr>
                        <a:t>Periodicidad</a:t>
                      </a:r>
                      <a:endParaRPr lang="es-EC" sz="800" dirty="0">
                        <a:solidFill>
                          <a:schemeClr val="tx1"/>
                        </a:solidFill>
                      </a:endParaRPr>
                    </a:p>
                  </a:txBody>
                  <a:tcPr>
                    <a:solidFill>
                      <a:schemeClr val="accent6">
                        <a:lumMod val="20000"/>
                        <a:lumOff val="80000"/>
                      </a:schemeClr>
                    </a:solidFill>
                  </a:tcPr>
                </a:tc>
                <a:tc>
                  <a:txBody>
                    <a:bodyPr/>
                    <a:lstStyle/>
                    <a:p>
                      <a:r>
                        <a:rPr lang="es-EC" sz="800" dirty="0" smtClean="0">
                          <a:solidFill>
                            <a:schemeClr val="tx1"/>
                          </a:solidFill>
                        </a:rPr>
                        <a:t>Fuente</a:t>
                      </a:r>
                      <a:endParaRPr lang="es-EC" sz="800" dirty="0">
                        <a:solidFill>
                          <a:schemeClr val="tx1"/>
                        </a:solidFill>
                      </a:endParaRPr>
                    </a:p>
                  </a:txBody>
                  <a:tcPr>
                    <a:solidFill>
                      <a:schemeClr val="accent6">
                        <a:lumMod val="20000"/>
                        <a:lumOff val="80000"/>
                      </a:schemeClr>
                    </a:solidFill>
                  </a:tcPr>
                </a:tc>
              </a:tr>
              <a:tr h="341950">
                <a:tc>
                  <a:txBody>
                    <a:bodyPr/>
                    <a:lstStyle/>
                    <a:p>
                      <a:r>
                        <a:rPr lang="es-EC" sz="800" dirty="0" smtClean="0">
                          <a:solidFill>
                            <a:schemeClr val="tx1"/>
                          </a:solidFill>
                        </a:rPr>
                        <a:t>16.33</a:t>
                      </a:r>
                      <a:endParaRPr lang="es-EC" sz="800" dirty="0">
                        <a:solidFill>
                          <a:schemeClr val="tx1"/>
                        </a:solidFill>
                      </a:endParaRPr>
                    </a:p>
                  </a:txBody>
                  <a:tcPr>
                    <a:solidFill>
                      <a:schemeClr val="accent2">
                        <a:lumMod val="20000"/>
                        <a:lumOff val="80000"/>
                      </a:schemeClr>
                    </a:solidFill>
                  </a:tcPr>
                </a:tc>
                <a:tc>
                  <a:txBody>
                    <a:bodyPr/>
                    <a:lstStyle/>
                    <a:p>
                      <a:r>
                        <a:rPr lang="es-EC" sz="800" dirty="0" smtClean="0">
                          <a:solidFill>
                            <a:schemeClr val="tx1"/>
                          </a:solidFill>
                        </a:rPr>
                        <a:t>01/01/11</a:t>
                      </a:r>
                      <a:endParaRPr lang="es-EC" sz="800" dirty="0">
                        <a:solidFill>
                          <a:schemeClr val="tx1"/>
                        </a:solidFill>
                      </a:endParaRPr>
                    </a:p>
                  </a:txBody>
                  <a:tcPr>
                    <a:solidFill>
                      <a:schemeClr val="accent2">
                        <a:lumMod val="20000"/>
                        <a:lumOff val="80000"/>
                      </a:schemeClr>
                    </a:solidFill>
                  </a:tcPr>
                </a:tc>
                <a:tc>
                  <a:txBody>
                    <a:bodyPr/>
                    <a:lstStyle/>
                    <a:p>
                      <a:r>
                        <a:rPr lang="es-EC" sz="800" dirty="0" smtClean="0">
                          <a:solidFill>
                            <a:schemeClr val="tx1"/>
                          </a:solidFill>
                        </a:rPr>
                        <a:t>Megavatios</a:t>
                      </a:r>
                      <a:endParaRPr lang="es-EC" sz="800" dirty="0">
                        <a:solidFill>
                          <a:schemeClr val="tx1"/>
                        </a:solidFill>
                      </a:endParaRPr>
                    </a:p>
                  </a:txBody>
                  <a:tcPr>
                    <a:solidFill>
                      <a:schemeClr val="accent2">
                        <a:lumMod val="20000"/>
                        <a:lumOff val="80000"/>
                      </a:schemeClr>
                    </a:solidFill>
                  </a:tcPr>
                </a:tc>
                <a:tc>
                  <a:txBody>
                    <a:bodyPr/>
                    <a:lstStyle/>
                    <a:p>
                      <a:r>
                        <a:rPr lang="es-EC" sz="800" dirty="0" smtClean="0">
                          <a:solidFill>
                            <a:schemeClr val="tx1"/>
                          </a:solidFill>
                        </a:rPr>
                        <a:t>11.8</a:t>
                      </a:r>
                      <a:endParaRPr lang="es-EC" sz="800" dirty="0">
                        <a:solidFill>
                          <a:schemeClr val="tx1"/>
                        </a:solidFill>
                      </a:endParaRPr>
                    </a:p>
                  </a:txBody>
                  <a:tcPr>
                    <a:solidFill>
                      <a:schemeClr val="accent2">
                        <a:lumMod val="20000"/>
                        <a:lumOff val="80000"/>
                      </a:schemeClr>
                    </a:solidFill>
                  </a:tcPr>
                </a:tc>
                <a:tc>
                  <a:txBody>
                    <a:bodyPr/>
                    <a:lstStyle/>
                    <a:p>
                      <a:r>
                        <a:rPr lang="es-EC" sz="800" dirty="0" smtClean="0">
                          <a:solidFill>
                            <a:schemeClr val="tx1"/>
                          </a:solidFill>
                        </a:rPr>
                        <a:t>Año</a:t>
                      </a:r>
                      <a:endParaRPr lang="es-EC" sz="800" dirty="0">
                        <a:solidFill>
                          <a:schemeClr val="tx1"/>
                        </a:solidFill>
                      </a:endParaRPr>
                    </a:p>
                  </a:txBody>
                  <a:tcPr>
                    <a:solidFill>
                      <a:schemeClr val="accent2">
                        <a:lumMod val="20000"/>
                        <a:lumOff val="80000"/>
                      </a:schemeClr>
                    </a:solidFill>
                  </a:tcPr>
                </a:tc>
                <a:tc>
                  <a:txBody>
                    <a:bodyPr/>
                    <a:lstStyle/>
                    <a:p>
                      <a:r>
                        <a:rPr lang="es-EC" sz="800" dirty="0" smtClean="0">
                          <a:solidFill>
                            <a:schemeClr val="tx1"/>
                          </a:solidFill>
                        </a:rPr>
                        <a:t>MEER - </a:t>
                      </a:r>
                      <a:r>
                        <a:rPr lang="es-EC" sz="800" dirty="0" err="1" smtClean="0">
                          <a:solidFill>
                            <a:schemeClr val="tx1"/>
                          </a:solidFill>
                        </a:rPr>
                        <a:t>Conelec</a:t>
                      </a:r>
                      <a:endParaRPr lang="es-EC" sz="800" dirty="0">
                        <a:solidFill>
                          <a:schemeClr val="tx1"/>
                        </a:solidFill>
                      </a:endParaRPr>
                    </a:p>
                  </a:txBody>
                  <a:tcPr>
                    <a:solidFill>
                      <a:schemeClr val="accent2">
                        <a:lumMod val="20000"/>
                        <a:lumOff val="80000"/>
                      </a:schemeClr>
                    </a:solidFill>
                  </a:tcPr>
                </a:tc>
              </a:tr>
            </a:tbl>
          </a:graphicData>
        </a:graphic>
      </p:graphicFrame>
      <p:graphicFrame>
        <p:nvGraphicFramePr>
          <p:cNvPr id="12" name="11 Tabla"/>
          <p:cNvGraphicFramePr>
            <a:graphicFrameLocks noGrp="1"/>
          </p:cNvGraphicFramePr>
          <p:nvPr/>
        </p:nvGraphicFramePr>
        <p:xfrm>
          <a:off x="2500298" y="4929198"/>
          <a:ext cx="3857652" cy="683900"/>
        </p:xfrm>
        <a:graphic>
          <a:graphicData uri="http://schemas.openxmlformats.org/drawingml/2006/table">
            <a:tbl>
              <a:tblPr firstRow="1" bandRow="1">
                <a:tableStyleId>{5C22544A-7EE6-4342-B048-85BDC9FD1C3A}</a:tableStyleId>
              </a:tblPr>
              <a:tblGrid>
                <a:gridCol w="642942"/>
                <a:gridCol w="642942"/>
                <a:gridCol w="642942"/>
                <a:gridCol w="642942"/>
                <a:gridCol w="642942"/>
                <a:gridCol w="642942"/>
              </a:tblGrid>
              <a:tr h="341950">
                <a:tc>
                  <a:txBody>
                    <a:bodyPr/>
                    <a:lstStyle/>
                    <a:p>
                      <a:r>
                        <a:rPr lang="es-EC" sz="800" dirty="0" smtClean="0">
                          <a:solidFill>
                            <a:schemeClr val="tx1"/>
                          </a:solidFill>
                        </a:rPr>
                        <a:t>Línea</a:t>
                      </a:r>
                      <a:r>
                        <a:rPr lang="es-EC" sz="800" baseline="0" dirty="0" smtClean="0">
                          <a:solidFill>
                            <a:schemeClr val="tx1"/>
                          </a:solidFill>
                        </a:rPr>
                        <a:t> Base</a:t>
                      </a:r>
                      <a:endParaRPr lang="es-EC" sz="800" dirty="0">
                        <a:solidFill>
                          <a:schemeClr val="tx1"/>
                        </a:solidFill>
                      </a:endParaRPr>
                    </a:p>
                  </a:txBody>
                  <a:tcPr>
                    <a:solidFill>
                      <a:schemeClr val="accent6">
                        <a:lumMod val="20000"/>
                        <a:lumOff val="80000"/>
                      </a:schemeClr>
                    </a:solidFill>
                  </a:tcPr>
                </a:tc>
                <a:tc>
                  <a:txBody>
                    <a:bodyPr/>
                    <a:lstStyle/>
                    <a:p>
                      <a:r>
                        <a:rPr lang="es-EC" sz="800" dirty="0" smtClean="0">
                          <a:solidFill>
                            <a:schemeClr val="tx1"/>
                          </a:solidFill>
                        </a:rPr>
                        <a:t>Fecha</a:t>
                      </a:r>
                      <a:endParaRPr lang="es-EC" sz="800" dirty="0">
                        <a:solidFill>
                          <a:schemeClr val="tx1"/>
                        </a:solidFill>
                      </a:endParaRPr>
                    </a:p>
                  </a:txBody>
                  <a:tcPr>
                    <a:solidFill>
                      <a:schemeClr val="accent6">
                        <a:lumMod val="20000"/>
                        <a:lumOff val="80000"/>
                      </a:schemeClr>
                    </a:solidFill>
                  </a:tcPr>
                </a:tc>
                <a:tc>
                  <a:txBody>
                    <a:bodyPr/>
                    <a:lstStyle/>
                    <a:p>
                      <a:r>
                        <a:rPr lang="es-EC" sz="800" dirty="0" smtClean="0">
                          <a:solidFill>
                            <a:schemeClr val="tx1"/>
                          </a:solidFill>
                        </a:rPr>
                        <a:t>Unidad de Medida</a:t>
                      </a:r>
                      <a:endParaRPr lang="es-EC" sz="800" dirty="0">
                        <a:solidFill>
                          <a:schemeClr val="tx1"/>
                        </a:solidFill>
                      </a:endParaRPr>
                    </a:p>
                  </a:txBody>
                  <a:tcPr>
                    <a:solidFill>
                      <a:schemeClr val="accent6">
                        <a:lumMod val="20000"/>
                        <a:lumOff val="80000"/>
                      </a:schemeClr>
                    </a:solidFill>
                  </a:tcPr>
                </a:tc>
                <a:tc>
                  <a:txBody>
                    <a:bodyPr/>
                    <a:lstStyle/>
                    <a:p>
                      <a:r>
                        <a:rPr lang="es-EC" sz="800" dirty="0" smtClean="0">
                          <a:solidFill>
                            <a:schemeClr val="tx1"/>
                          </a:solidFill>
                        </a:rPr>
                        <a:t>Meta</a:t>
                      </a:r>
                      <a:endParaRPr lang="es-EC" sz="800" dirty="0">
                        <a:solidFill>
                          <a:schemeClr val="tx1"/>
                        </a:solidFill>
                      </a:endParaRPr>
                    </a:p>
                  </a:txBody>
                  <a:tcPr>
                    <a:solidFill>
                      <a:schemeClr val="accent6">
                        <a:lumMod val="20000"/>
                        <a:lumOff val="80000"/>
                      </a:schemeClr>
                    </a:solidFill>
                  </a:tcPr>
                </a:tc>
                <a:tc>
                  <a:txBody>
                    <a:bodyPr/>
                    <a:lstStyle/>
                    <a:p>
                      <a:r>
                        <a:rPr lang="es-EC" sz="800" dirty="0" smtClean="0">
                          <a:solidFill>
                            <a:schemeClr val="tx1"/>
                          </a:solidFill>
                        </a:rPr>
                        <a:t>Periodicidad</a:t>
                      </a:r>
                      <a:endParaRPr lang="es-EC" sz="800" dirty="0">
                        <a:solidFill>
                          <a:schemeClr val="tx1"/>
                        </a:solidFill>
                      </a:endParaRPr>
                    </a:p>
                  </a:txBody>
                  <a:tcPr>
                    <a:solidFill>
                      <a:schemeClr val="accent6">
                        <a:lumMod val="20000"/>
                        <a:lumOff val="80000"/>
                      </a:schemeClr>
                    </a:solidFill>
                  </a:tcPr>
                </a:tc>
                <a:tc>
                  <a:txBody>
                    <a:bodyPr/>
                    <a:lstStyle/>
                    <a:p>
                      <a:r>
                        <a:rPr lang="es-EC" sz="800" dirty="0" smtClean="0">
                          <a:solidFill>
                            <a:schemeClr val="tx1"/>
                          </a:solidFill>
                        </a:rPr>
                        <a:t>Fuente</a:t>
                      </a:r>
                      <a:endParaRPr lang="es-EC" sz="800" dirty="0">
                        <a:solidFill>
                          <a:schemeClr val="tx1"/>
                        </a:solidFill>
                      </a:endParaRPr>
                    </a:p>
                  </a:txBody>
                  <a:tcPr>
                    <a:solidFill>
                      <a:schemeClr val="accent6">
                        <a:lumMod val="20000"/>
                        <a:lumOff val="80000"/>
                      </a:schemeClr>
                    </a:solidFill>
                  </a:tcPr>
                </a:tc>
              </a:tr>
              <a:tr h="341950">
                <a:tc>
                  <a:txBody>
                    <a:bodyPr/>
                    <a:lstStyle/>
                    <a:p>
                      <a:r>
                        <a:rPr lang="es-EC" sz="800" dirty="0" smtClean="0">
                          <a:solidFill>
                            <a:schemeClr val="tx1"/>
                          </a:solidFill>
                        </a:rPr>
                        <a:t>22</a:t>
                      </a:r>
                      <a:endParaRPr lang="es-EC" sz="800" dirty="0">
                        <a:solidFill>
                          <a:schemeClr val="tx1"/>
                        </a:solidFill>
                      </a:endParaRPr>
                    </a:p>
                  </a:txBody>
                  <a:tcPr>
                    <a:solidFill>
                      <a:schemeClr val="accent2">
                        <a:lumMod val="20000"/>
                        <a:lumOff val="80000"/>
                      </a:schemeClr>
                    </a:solidFill>
                  </a:tcPr>
                </a:tc>
                <a:tc>
                  <a:txBody>
                    <a:bodyPr/>
                    <a:lstStyle/>
                    <a:p>
                      <a:r>
                        <a:rPr lang="es-EC" sz="800" dirty="0" smtClean="0">
                          <a:solidFill>
                            <a:schemeClr val="tx1"/>
                          </a:solidFill>
                        </a:rPr>
                        <a:t>01/01/11</a:t>
                      </a:r>
                      <a:endParaRPr lang="es-EC" sz="800" dirty="0">
                        <a:solidFill>
                          <a:schemeClr val="tx1"/>
                        </a:solidFill>
                      </a:endParaRPr>
                    </a:p>
                  </a:txBody>
                  <a:tcPr>
                    <a:solidFill>
                      <a:schemeClr val="accent2">
                        <a:lumMod val="20000"/>
                        <a:lumOff val="80000"/>
                      </a:schemeClr>
                    </a:solidFill>
                  </a:tcPr>
                </a:tc>
                <a:tc>
                  <a:txBody>
                    <a:bodyPr/>
                    <a:lstStyle/>
                    <a:p>
                      <a:r>
                        <a:rPr lang="es-EC" sz="800" dirty="0" smtClean="0">
                          <a:solidFill>
                            <a:schemeClr val="tx1"/>
                          </a:solidFill>
                        </a:rPr>
                        <a:t>Horas</a:t>
                      </a:r>
                      <a:endParaRPr lang="es-EC" sz="800" dirty="0">
                        <a:solidFill>
                          <a:schemeClr val="tx1"/>
                        </a:solidFill>
                      </a:endParaRPr>
                    </a:p>
                  </a:txBody>
                  <a:tcPr>
                    <a:solidFill>
                      <a:schemeClr val="accent2">
                        <a:lumMod val="20000"/>
                        <a:lumOff val="80000"/>
                      </a:schemeClr>
                    </a:solidFill>
                  </a:tcPr>
                </a:tc>
                <a:tc>
                  <a:txBody>
                    <a:bodyPr/>
                    <a:lstStyle/>
                    <a:p>
                      <a:r>
                        <a:rPr lang="es-EC" sz="800" dirty="0" smtClean="0">
                          <a:solidFill>
                            <a:schemeClr val="tx1"/>
                          </a:solidFill>
                        </a:rPr>
                        <a:t>9.53</a:t>
                      </a:r>
                      <a:endParaRPr lang="es-EC" sz="800" dirty="0">
                        <a:solidFill>
                          <a:schemeClr val="tx1"/>
                        </a:solidFill>
                      </a:endParaRPr>
                    </a:p>
                  </a:txBody>
                  <a:tcPr>
                    <a:solidFill>
                      <a:schemeClr val="accent2">
                        <a:lumMod val="20000"/>
                        <a:lumOff val="80000"/>
                      </a:schemeClr>
                    </a:solidFill>
                  </a:tcPr>
                </a:tc>
                <a:tc>
                  <a:txBody>
                    <a:bodyPr/>
                    <a:lstStyle/>
                    <a:p>
                      <a:r>
                        <a:rPr lang="es-EC" sz="800" dirty="0" smtClean="0">
                          <a:solidFill>
                            <a:schemeClr val="tx1"/>
                          </a:solidFill>
                        </a:rPr>
                        <a:t>Año</a:t>
                      </a:r>
                      <a:endParaRPr lang="es-EC" sz="800" dirty="0">
                        <a:solidFill>
                          <a:schemeClr val="tx1"/>
                        </a:solidFill>
                      </a:endParaRPr>
                    </a:p>
                  </a:txBody>
                  <a:tcPr>
                    <a:solidFill>
                      <a:schemeClr val="accent2">
                        <a:lumMod val="20000"/>
                        <a:lumOff val="80000"/>
                      </a:schemeClr>
                    </a:solidFill>
                  </a:tcPr>
                </a:tc>
                <a:tc>
                  <a:txBody>
                    <a:bodyPr/>
                    <a:lstStyle/>
                    <a:p>
                      <a:r>
                        <a:rPr lang="es-EC" sz="800" dirty="0" smtClean="0">
                          <a:solidFill>
                            <a:schemeClr val="tx1"/>
                          </a:solidFill>
                        </a:rPr>
                        <a:t>MEER</a:t>
                      </a:r>
                      <a:endParaRPr lang="es-EC" sz="800" dirty="0">
                        <a:solidFill>
                          <a:schemeClr val="tx1"/>
                        </a:solidFill>
                      </a:endParaRPr>
                    </a:p>
                  </a:txBody>
                  <a:tcPr>
                    <a:solidFill>
                      <a:schemeClr val="accent2">
                        <a:lumMod val="20000"/>
                        <a:lumOff val="80000"/>
                      </a:schemeClr>
                    </a:solidFill>
                  </a:tcPr>
                </a:tc>
              </a:tr>
            </a:tbl>
          </a:graphicData>
        </a:graphic>
      </p:graphicFrame>
      <p:graphicFrame>
        <p:nvGraphicFramePr>
          <p:cNvPr id="13" name="12 Tabla"/>
          <p:cNvGraphicFramePr>
            <a:graphicFrameLocks noGrp="1"/>
          </p:cNvGraphicFramePr>
          <p:nvPr/>
        </p:nvGraphicFramePr>
        <p:xfrm>
          <a:off x="2571736" y="5857892"/>
          <a:ext cx="3857652" cy="683900"/>
        </p:xfrm>
        <a:graphic>
          <a:graphicData uri="http://schemas.openxmlformats.org/drawingml/2006/table">
            <a:tbl>
              <a:tblPr firstRow="1" bandRow="1">
                <a:tableStyleId>{5C22544A-7EE6-4342-B048-85BDC9FD1C3A}</a:tableStyleId>
              </a:tblPr>
              <a:tblGrid>
                <a:gridCol w="642942"/>
                <a:gridCol w="642942"/>
                <a:gridCol w="642942"/>
                <a:gridCol w="642942"/>
                <a:gridCol w="642942"/>
                <a:gridCol w="642942"/>
              </a:tblGrid>
              <a:tr h="341950">
                <a:tc>
                  <a:txBody>
                    <a:bodyPr/>
                    <a:lstStyle/>
                    <a:p>
                      <a:r>
                        <a:rPr lang="es-EC" sz="800" dirty="0" smtClean="0">
                          <a:solidFill>
                            <a:schemeClr val="tx1"/>
                          </a:solidFill>
                        </a:rPr>
                        <a:t>Línea</a:t>
                      </a:r>
                      <a:r>
                        <a:rPr lang="es-EC" sz="800" baseline="0" dirty="0" smtClean="0">
                          <a:solidFill>
                            <a:schemeClr val="tx1"/>
                          </a:solidFill>
                        </a:rPr>
                        <a:t> Base</a:t>
                      </a:r>
                      <a:endParaRPr lang="es-EC" sz="800" dirty="0">
                        <a:solidFill>
                          <a:schemeClr val="tx1"/>
                        </a:solidFill>
                      </a:endParaRPr>
                    </a:p>
                  </a:txBody>
                  <a:tcPr>
                    <a:solidFill>
                      <a:schemeClr val="accent6">
                        <a:lumMod val="20000"/>
                        <a:lumOff val="80000"/>
                      </a:schemeClr>
                    </a:solidFill>
                  </a:tcPr>
                </a:tc>
                <a:tc>
                  <a:txBody>
                    <a:bodyPr/>
                    <a:lstStyle/>
                    <a:p>
                      <a:r>
                        <a:rPr lang="es-EC" sz="800" dirty="0" smtClean="0">
                          <a:solidFill>
                            <a:schemeClr val="tx1"/>
                          </a:solidFill>
                        </a:rPr>
                        <a:t>Fecha</a:t>
                      </a:r>
                      <a:endParaRPr lang="es-EC" sz="800" dirty="0">
                        <a:solidFill>
                          <a:schemeClr val="tx1"/>
                        </a:solidFill>
                      </a:endParaRPr>
                    </a:p>
                  </a:txBody>
                  <a:tcPr>
                    <a:solidFill>
                      <a:schemeClr val="accent6">
                        <a:lumMod val="20000"/>
                        <a:lumOff val="80000"/>
                      </a:schemeClr>
                    </a:solidFill>
                  </a:tcPr>
                </a:tc>
                <a:tc>
                  <a:txBody>
                    <a:bodyPr/>
                    <a:lstStyle/>
                    <a:p>
                      <a:r>
                        <a:rPr lang="es-EC" sz="800" dirty="0" smtClean="0">
                          <a:solidFill>
                            <a:schemeClr val="tx1"/>
                          </a:solidFill>
                        </a:rPr>
                        <a:t>Unidad de Medida</a:t>
                      </a:r>
                      <a:endParaRPr lang="es-EC" sz="800" dirty="0">
                        <a:solidFill>
                          <a:schemeClr val="tx1"/>
                        </a:solidFill>
                      </a:endParaRPr>
                    </a:p>
                  </a:txBody>
                  <a:tcPr>
                    <a:solidFill>
                      <a:schemeClr val="accent6">
                        <a:lumMod val="20000"/>
                        <a:lumOff val="80000"/>
                      </a:schemeClr>
                    </a:solidFill>
                  </a:tcPr>
                </a:tc>
                <a:tc>
                  <a:txBody>
                    <a:bodyPr/>
                    <a:lstStyle/>
                    <a:p>
                      <a:r>
                        <a:rPr lang="es-EC" sz="800" dirty="0" smtClean="0">
                          <a:solidFill>
                            <a:schemeClr val="tx1"/>
                          </a:solidFill>
                        </a:rPr>
                        <a:t>Meta</a:t>
                      </a:r>
                      <a:endParaRPr lang="es-EC" sz="800" dirty="0">
                        <a:solidFill>
                          <a:schemeClr val="tx1"/>
                        </a:solidFill>
                      </a:endParaRPr>
                    </a:p>
                  </a:txBody>
                  <a:tcPr>
                    <a:solidFill>
                      <a:schemeClr val="accent6">
                        <a:lumMod val="20000"/>
                        <a:lumOff val="80000"/>
                      </a:schemeClr>
                    </a:solidFill>
                  </a:tcPr>
                </a:tc>
                <a:tc>
                  <a:txBody>
                    <a:bodyPr/>
                    <a:lstStyle/>
                    <a:p>
                      <a:r>
                        <a:rPr lang="es-EC" sz="800" dirty="0" smtClean="0">
                          <a:solidFill>
                            <a:schemeClr val="tx1"/>
                          </a:solidFill>
                        </a:rPr>
                        <a:t>Periodicidad</a:t>
                      </a:r>
                      <a:endParaRPr lang="es-EC" sz="800" dirty="0">
                        <a:solidFill>
                          <a:schemeClr val="tx1"/>
                        </a:solidFill>
                      </a:endParaRPr>
                    </a:p>
                  </a:txBody>
                  <a:tcPr>
                    <a:solidFill>
                      <a:schemeClr val="accent6">
                        <a:lumMod val="20000"/>
                        <a:lumOff val="80000"/>
                      </a:schemeClr>
                    </a:solidFill>
                  </a:tcPr>
                </a:tc>
                <a:tc>
                  <a:txBody>
                    <a:bodyPr/>
                    <a:lstStyle/>
                    <a:p>
                      <a:r>
                        <a:rPr lang="es-EC" sz="800" dirty="0" smtClean="0">
                          <a:solidFill>
                            <a:schemeClr val="tx1"/>
                          </a:solidFill>
                        </a:rPr>
                        <a:t>Fuente</a:t>
                      </a:r>
                      <a:endParaRPr lang="es-EC" sz="800" dirty="0">
                        <a:solidFill>
                          <a:schemeClr val="tx1"/>
                        </a:solidFill>
                      </a:endParaRPr>
                    </a:p>
                  </a:txBody>
                  <a:tcPr>
                    <a:solidFill>
                      <a:schemeClr val="accent6">
                        <a:lumMod val="20000"/>
                        <a:lumOff val="80000"/>
                      </a:schemeClr>
                    </a:solidFill>
                  </a:tcPr>
                </a:tc>
              </a:tr>
              <a:tr h="341950">
                <a:tc>
                  <a:txBody>
                    <a:bodyPr/>
                    <a:lstStyle/>
                    <a:p>
                      <a:r>
                        <a:rPr lang="es-EC" sz="800" dirty="0" smtClean="0">
                          <a:solidFill>
                            <a:schemeClr val="tx1"/>
                          </a:solidFill>
                        </a:rPr>
                        <a:t>0</a:t>
                      </a:r>
                      <a:endParaRPr lang="es-EC" sz="800" dirty="0">
                        <a:solidFill>
                          <a:schemeClr val="tx1"/>
                        </a:solidFill>
                      </a:endParaRPr>
                    </a:p>
                  </a:txBody>
                  <a:tcPr>
                    <a:solidFill>
                      <a:schemeClr val="accent2">
                        <a:lumMod val="20000"/>
                        <a:lumOff val="80000"/>
                      </a:schemeClr>
                    </a:solidFill>
                  </a:tcPr>
                </a:tc>
                <a:tc>
                  <a:txBody>
                    <a:bodyPr/>
                    <a:lstStyle/>
                    <a:p>
                      <a:r>
                        <a:rPr lang="es-EC" sz="800" dirty="0" smtClean="0">
                          <a:solidFill>
                            <a:schemeClr val="tx1"/>
                          </a:solidFill>
                        </a:rPr>
                        <a:t>01/01/11</a:t>
                      </a:r>
                      <a:endParaRPr lang="es-EC" sz="800" dirty="0">
                        <a:solidFill>
                          <a:schemeClr val="tx1"/>
                        </a:solidFill>
                      </a:endParaRPr>
                    </a:p>
                  </a:txBody>
                  <a:tcPr>
                    <a:solidFill>
                      <a:schemeClr val="accent2">
                        <a:lumMod val="20000"/>
                        <a:lumOff val="80000"/>
                      </a:schemeClr>
                    </a:solidFill>
                  </a:tcPr>
                </a:tc>
                <a:tc>
                  <a:txBody>
                    <a:bodyPr/>
                    <a:lstStyle/>
                    <a:p>
                      <a:r>
                        <a:rPr lang="es-EC" sz="800" dirty="0" smtClean="0">
                          <a:solidFill>
                            <a:schemeClr val="tx1"/>
                          </a:solidFill>
                        </a:rPr>
                        <a:t>Unidad</a:t>
                      </a:r>
                      <a:endParaRPr lang="es-EC" sz="800" dirty="0">
                        <a:solidFill>
                          <a:schemeClr val="tx1"/>
                        </a:solidFill>
                      </a:endParaRPr>
                    </a:p>
                  </a:txBody>
                  <a:tcPr>
                    <a:solidFill>
                      <a:schemeClr val="accent2">
                        <a:lumMod val="20000"/>
                        <a:lumOff val="80000"/>
                      </a:schemeClr>
                    </a:solidFill>
                  </a:tcPr>
                </a:tc>
                <a:tc>
                  <a:txBody>
                    <a:bodyPr/>
                    <a:lstStyle/>
                    <a:p>
                      <a:r>
                        <a:rPr lang="es-EC" sz="800" dirty="0" smtClean="0">
                          <a:solidFill>
                            <a:schemeClr val="tx1"/>
                          </a:solidFill>
                        </a:rPr>
                        <a:t>186519</a:t>
                      </a:r>
                      <a:endParaRPr lang="es-EC" sz="800" dirty="0">
                        <a:solidFill>
                          <a:schemeClr val="tx1"/>
                        </a:solidFill>
                      </a:endParaRPr>
                    </a:p>
                  </a:txBody>
                  <a:tcPr>
                    <a:solidFill>
                      <a:schemeClr val="accent2">
                        <a:lumMod val="20000"/>
                        <a:lumOff val="80000"/>
                      </a:schemeClr>
                    </a:solidFill>
                  </a:tcPr>
                </a:tc>
                <a:tc>
                  <a:txBody>
                    <a:bodyPr/>
                    <a:lstStyle/>
                    <a:p>
                      <a:r>
                        <a:rPr lang="es-EC" sz="800" dirty="0" smtClean="0">
                          <a:solidFill>
                            <a:schemeClr val="tx1"/>
                          </a:solidFill>
                        </a:rPr>
                        <a:t>Año</a:t>
                      </a:r>
                      <a:endParaRPr lang="es-EC" sz="800" dirty="0">
                        <a:solidFill>
                          <a:schemeClr val="tx1"/>
                        </a:solidFill>
                      </a:endParaRPr>
                    </a:p>
                  </a:txBody>
                  <a:tcPr>
                    <a:solidFill>
                      <a:schemeClr val="accent2">
                        <a:lumMod val="20000"/>
                        <a:lumOff val="80000"/>
                      </a:schemeClr>
                    </a:solidFill>
                  </a:tcPr>
                </a:tc>
                <a:tc>
                  <a:txBody>
                    <a:bodyPr/>
                    <a:lstStyle/>
                    <a:p>
                      <a:r>
                        <a:rPr lang="es-EC" sz="800" dirty="0" smtClean="0">
                          <a:solidFill>
                            <a:schemeClr val="tx1"/>
                          </a:solidFill>
                        </a:rPr>
                        <a:t>MEER</a:t>
                      </a:r>
                      <a:endParaRPr lang="es-EC" sz="800" dirty="0">
                        <a:solidFill>
                          <a:schemeClr val="tx1"/>
                        </a:solidFill>
                      </a:endParaRPr>
                    </a:p>
                  </a:txBody>
                  <a:tcPr>
                    <a:solidFill>
                      <a:schemeClr val="accent2">
                        <a:lumMod val="20000"/>
                        <a:lumOff val="80000"/>
                      </a:schemeClr>
                    </a:solidFill>
                  </a:tcPr>
                </a:tc>
              </a:tr>
            </a:tbl>
          </a:graphicData>
        </a:graphic>
      </p:graphicFrame>
      <p:sp>
        <p:nvSpPr>
          <p:cNvPr id="14" name="13 Flecha derecha">
            <a:hlinkClick r:id="rId9" action="ppaction://hlinksldjump"/>
          </p:cNvPr>
          <p:cNvSpPr/>
          <p:nvPr/>
        </p:nvSpPr>
        <p:spPr>
          <a:xfrm rot="10800000">
            <a:off x="8072462" y="6500810"/>
            <a:ext cx="857256" cy="357190"/>
          </a:xfrm>
          <a:prstGeom prst="rightArrow">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lang="es-EC"/>
          </a:p>
        </p:txBody>
      </p:sp>
    </p:spTree>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2 Diagrama"/>
          <p:cNvGraphicFramePr/>
          <p:nvPr/>
        </p:nvGraphicFramePr>
        <p:xfrm>
          <a:off x="357158" y="1936768"/>
          <a:ext cx="8429684" cy="427831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4 CuadroTexto"/>
          <p:cNvSpPr txBox="1">
            <a:spLocks noChangeArrowheads="1"/>
          </p:cNvSpPr>
          <p:nvPr/>
        </p:nvSpPr>
        <p:spPr bwMode="auto">
          <a:xfrm>
            <a:off x="500063" y="785794"/>
            <a:ext cx="8072437" cy="400050"/>
          </a:xfrm>
          <a:prstGeom prst="rect">
            <a:avLst/>
          </a:prstGeom>
          <a:noFill/>
          <a:ln w="9525">
            <a:noFill/>
            <a:miter lim="800000"/>
            <a:headEnd/>
            <a:tailEnd/>
          </a:ln>
        </p:spPr>
        <p:txBody>
          <a:bodyPr>
            <a:spAutoFit/>
          </a:bodyPr>
          <a:lstStyle/>
          <a:p>
            <a:pPr algn="ctr"/>
            <a:r>
              <a:rPr lang="es-EC" sz="2000" b="1" dirty="0" smtClean="0"/>
              <a:t>Articulación con instrumentos de planificación y proyectos de Inversión</a:t>
            </a:r>
            <a:endParaRPr lang="es-MX" sz="2000" b="1" dirty="0"/>
          </a:p>
        </p:txBody>
      </p:sp>
      <p:sp>
        <p:nvSpPr>
          <p:cNvPr id="7" name="3 Título"/>
          <p:cNvSpPr txBox="1">
            <a:spLocks/>
          </p:cNvSpPr>
          <p:nvPr/>
        </p:nvSpPr>
        <p:spPr bwMode="auto">
          <a:xfrm>
            <a:off x="500034" y="0"/>
            <a:ext cx="8229600" cy="595319"/>
          </a:xfrm>
          <a:prstGeom prst="rect">
            <a:avLst/>
          </a:prstGeom>
          <a:noFill/>
          <a:ln>
            <a:noFill/>
          </a:ln>
          <a:extLst/>
        </p:spPr>
        <p:txBody>
          <a:bodyPr anchor="ctr"/>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eaLnBrk="1" fontAlgn="base" hangingPunct="1">
              <a:spcBef>
                <a:spcPct val="0"/>
              </a:spcBef>
              <a:spcAft>
                <a:spcPct val="0"/>
              </a:spcAft>
              <a:defRPr sz="4400">
                <a:solidFill>
                  <a:schemeClr val="tx2"/>
                </a:solidFill>
                <a:latin typeface="Arial" charset="0"/>
              </a:defRPr>
            </a:lvl6pPr>
            <a:lvl7pPr marL="914400" algn="ctr" rtl="0" eaLnBrk="1" fontAlgn="base" hangingPunct="1">
              <a:spcBef>
                <a:spcPct val="0"/>
              </a:spcBef>
              <a:spcAft>
                <a:spcPct val="0"/>
              </a:spcAft>
              <a:defRPr sz="4400">
                <a:solidFill>
                  <a:schemeClr val="tx2"/>
                </a:solidFill>
                <a:latin typeface="Arial" charset="0"/>
              </a:defRPr>
            </a:lvl7pPr>
            <a:lvl8pPr marL="1371600" algn="ctr" rtl="0" eaLnBrk="1" fontAlgn="base" hangingPunct="1">
              <a:spcBef>
                <a:spcPct val="0"/>
              </a:spcBef>
              <a:spcAft>
                <a:spcPct val="0"/>
              </a:spcAft>
              <a:defRPr sz="4400">
                <a:solidFill>
                  <a:schemeClr val="tx2"/>
                </a:solidFill>
                <a:latin typeface="Arial" charset="0"/>
              </a:defRPr>
            </a:lvl8pPr>
            <a:lvl9pPr marL="1828800" algn="ctr" rtl="0" eaLnBrk="1" fontAlgn="base" hangingPunct="1">
              <a:spcBef>
                <a:spcPct val="0"/>
              </a:spcBef>
              <a:spcAft>
                <a:spcPct val="0"/>
              </a:spcAft>
              <a:defRPr sz="4400">
                <a:solidFill>
                  <a:schemeClr val="tx2"/>
                </a:solidFill>
                <a:latin typeface="Arial" charset="0"/>
              </a:defRPr>
            </a:lvl9pPr>
          </a:lstStyle>
          <a:p>
            <a:pPr marL="514350" indent="-514350" eaLnBrk="1" hangingPunct="1">
              <a:lnSpc>
                <a:spcPct val="150000"/>
              </a:lnSpc>
              <a:defRPr/>
            </a:pPr>
            <a:r>
              <a:rPr lang="es-MX" sz="2800" b="1" dirty="0" smtClean="0">
                <a:solidFill>
                  <a:srgbClr val="003399"/>
                </a:solidFill>
              </a:rPr>
              <a:t>Ejercicio Práctico - MEER</a:t>
            </a:r>
          </a:p>
        </p:txBody>
      </p:sp>
      <p:sp>
        <p:nvSpPr>
          <p:cNvPr id="10" name="9 Rectángulo redondeado">
            <a:hlinkClick r:id="rId7" action="ppaction://hlinkfile"/>
          </p:cNvPr>
          <p:cNvSpPr/>
          <p:nvPr/>
        </p:nvSpPr>
        <p:spPr>
          <a:xfrm>
            <a:off x="714348" y="1484784"/>
            <a:ext cx="7643866" cy="454605"/>
          </a:xfrm>
          <a:prstGeom prst="round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es-EC" dirty="0" smtClean="0"/>
              <a:t>Ver proyectos de inversión vinculados</a:t>
            </a:r>
            <a:endParaRPr lang="es-EC" dirty="0"/>
          </a:p>
        </p:txBody>
      </p:sp>
      <p:sp>
        <p:nvSpPr>
          <p:cNvPr id="11" name="10 Flecha derecha">
            <a:hlinkClick r:id="rId8" action="ppaction://hlinksldjump"/>
          </p:cNvPr>
          <p:cNvSpPr/>
          <p:nvPr/>
        </p:nvSpPr>
        <p:spPr>
          <a:xfrm rot="10800000">
            <a:off x="6072198" y="6500810"/>
            <a:ext cx="857256" cy="357190"/>
          </a:xfrm>
          <a:prstGeom prst="rightArrow">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lang="es-EC"/>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1026</TotalTime>
  <Words>3959</Words>
  <Application>Microsoft Office PowerPoint</Application>
  <PresentationFormat>Presentación en pantalla (4:3)</PresentationFormat>
  <Paragraphs>666</Paragraphs>
  <Slides>30</Slides>
  <Notes>9</Notes>
  <HiddenSlides>0</HiddenSlides>
  <MMClips>0</MMClips>
  <ScaleCrop>false</ScaleCrop>
  <HeadingPairs>
    <vt:vector size="4" baseType="variant">
      <vt:variant>
        <vt:lpstr>Tema</vt:lpstr>
      </vt:variant>
      <vt:variant>
        <vt:i4>1</vt:i4>
      </vt:variant>
      <vt:variant>
        <vt:lpstr>Títulos de diapositiva</vt:lpstr>
      </vt:variant>
      <vt:variant>
        <vt:i4>30</vt:i4>
      </vt:variant>
    </vt:vector>
  </HeadingPairs>
  <TitlesOfParts>
    <vt:vector size="31" baseType="lpstr">
      <vt:lpstr>Tema de Office</vt:lpstr>
      <vt:lpstr>Presentación de PowerPoint</vt:lpstr>
      <vt:lpstr>Contenido</vt:lpstr>
      <vt:lpstr> Capítulo I: Fundamentos de Planificación  Base Legal</vt:lpstr>
      <vt:lpstr> Capítulo I: Fundamentos de Planificación  Base Legal</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Conclusiones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Diapositiva 1</dc:title>
  <dc:creator>Jose Grijalva</dc:creator>
  <cp:lastModifiedBy>USUARIO</cp:lastModifiedBy>
  <cp:revision>212</cp:revision>
  <dcterms:created xsi:type="dcterms:W3CDTF">2013-02-01T01:32:40Z</dcterms:created>
  <dcterms:modified xsi:type="dcterms:W3CDTF">2013-05-09T14:08:18Z</dcterms:modified>
</cp:coreProperties>
</file>